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710" r:id="rId2"/>
  </p:sldMasterIdLst>
  <p:sldIdLst>
    <p:sldId id="256" r:id="rId3"/>
    <p:sldId id="292" r:id="rId4"/>
    <p:sldId id="293" r:id="rId5"/>
    <p:sldId id="262" r:id="rId6"/>
    <p:sldId id="257" r:id="rId7"/>
    <p:sldId id="266" r:id="rId8"/>
    <p:sldId id="272" r:id="rId9"/>
    <p:sldId id="265" r:id="rId10"/>
    <p:sldId id="269" r:id="rId11"/>
    <p:sldId id="271" r:id="rId12"/>
    <p:sldId id="286" r:id="rId13"/>
    <p:sldId id="287" r:id="rId14"/>
    <p:sldId id="259" r:id="rId15"/>
    <p:sldId id="291" r:id="rId16"/>
    <p:sldId id="295" r:id="rId17"/>
    <p:sldId id="296" r:id="rId18"/>
    <p:sldId id="299" r:id="rId19"/>
    <p:sldId id="300" r:id="rId20"/>
    <p:sldId id="290" r:id="rId21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0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95706"/>
  </p:normalViewPr>
  <p:slideViewPr>
    <p:cSldViewPr snapToGrid="0">
      <p:cViewPr>
        <p:scale>
          <a:sx n="72" d="100"/>
          <a:sy n="72" d="100"/>
        </p:scale>
        <p:origin x="1080" y="9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sz="1600" b="0" i="1" dirty="0" err="1">
                <a:latin typeface="GT Walsheim Regular" pitchFamily="2" charset="77"/>
              </a:rPr>
              <a:t>Lentelės</a:t>
            </a:r>
            <a:r>
              <a:rPr lang="en-US" sz="1600" b="0" i="1" dirty="0">
                <a:latin typeface="GT Walsheim Regular" pitchFamily="2" charset="77"/>
              </a:rPr>
              <a:t> </a:t>
            </a:r>
            <a:r>
              <a:rPr lang="en-US" sz="1600" b="0" i="1" dirty="0" err="1">
                <a:latin typeface="GT Walsheim Regular" pitchFamily="2" charset="77"/>
              </a:rPr>
              <a:t>pavadinimas</a:t>
            </a:r>
            <a:endParaRPr lang="en-US" sz="1600" b="0" i="1" dirty="0">
              <a:latin typeface="GT Walsheim Regular" pitchFamily="2" charset="77"/>
            </a:endParaRPr>
          </a:p>
        </c:rich>
      </c:tx>
      <c:layout>
        <c:manualLayout>
          <c:xMode val="edge"/>
          <c:yMode val="edge"/>
          <c:x val="0.2463878326996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n-LT"/>
        </a:p>
      </c:txPr>
    </c:title>
    <c:autoTitleDeleted val="0"/>
    <c:plotArea>
      <c:layout>
        <c:manualLayout>
          <c:layoutTarget val="inner"/>
          <c:xMode val="edge"/>
          <c:yMode val="edge"/>
          <c:x val="6.0714150274941897E-2"/>
          <c:y val="0.20035313001605101"/>
          <c:w val="0.90633274452860701"/>
          <c:h val="0.61595606728934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14-4885-92F8-C05E50A832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14-4885-92F8-C05E50A8324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14-4885-92F8-C05E50A832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2120736"/>
        <c:axId val="1682138576"/>
      </c:barChart>
      <c:catAx>
        <c:axId val="168212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T Walsheim Regular" pitchFamily="2" charset="77"/>
                <a:ea typeface="Arial" charset="0"/>
                <a:cs typeface="Arial" charset="0"/>
              </a:defRPr>
            </a:pPr>
            <a:endParaRPr lang="en-LT"/>
          </a:p>
        </c:txPr>
        <c:crossAx val="1682138576"/>
        <c:crosses val="autoZero"/>
        <c:auto val="1"/>
        <c:lblAlgn val="ctr"/>
        <c:lblOffset val="100"/>
        <c:noMultiLvlLbl val="0"/>
      </c:catAx>
      <c:valAx>
        <c:axId val="168213857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T Walsheim Regular" pitchFamily="2" charset="77"/>
                <a:ea typeface="Arial" charset="0"/>
                <a:cs typeface="Arial" charset="0"/>
              </a:defRPr>
            </a:pPr>
            <a:endParaRPr lang="en-LT"/>
          </a:p>
        </c:txPr>
        <c:crossAx val="168212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T Walsheim Regular" pitchFamily="2" charset="77"/>
              <a:ea typeface="Arial" charset="0"/>
              <a:cs typeface="Arial" charset="0"/>
            </a:defRPr>
          </a:pPr>
          <a:endParaRPr lang="en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charset="0"/>
          <a:ea typeface="Arial" charset="0"/>
          <a:cs typeface="Arial" charset="0"/>
        </a:defRPr>
      </a:pPr>
      <a:endParaRPr lang="en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sz="1600" b="0" i="1" dirty="0" err="1">
                <a:latin typeface="GT Walsheim Regular" pitchFamily="2" charset="77"/>
              </a:rPr>
              <a:t>Pavadinimas</a:t>
            </a:r>
            <a:endParaRPr lang="en-US" sz="1600" b="0" i="1" dirty="0">
              <a:latin typeface="GT Walsheim Regular" pitchFamily="2" charset="77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n-LT"/>
        </a:p>
      </c:txPr>
    </c:title>
    <c:autoTitleDeleted val="0"/>
    <c:plotArea>
      <c:layout>
        <c:manualLayout>
          <c:layoutTarget val="inner"/>
          <c:xMode val="edge"/>
          <c:yMode val="edge"/>
          <c:x val="0.27875333073860098"/>
          <c:y val="0.21412520064205501"/>
          <c:w val="0.455167609752203"/>
          <c:h val="0.576448224870767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CCE-43A5-8DFC-25885F302F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CE-43A5-8DFC-25885F302FE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CE-43A5-8DFC-25885F302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876201311338001"/>
          <c:y val="0.85477888297670701"/>
          <c:w val="0.303836012893826"/>
          <c:h val="6.81745680666320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T Walsheim Regular" pitchFamily="2" charset="77"/>
              <a:ea typeface="Arial" charset="0"/>
              <a:cs typeface="Arial" charset="0"/>
            </a:defRPr>
          </a:pPr>
          <a:endParaRPr lang="en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charset="0"/>
          <a:ea typeface="Arial" charset="0"/>
          <a:cs typeface="Arial" charset="0"/>
        </a:defRPr>
      </a:pPr>
      <a:endParaRPr lang="en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1" u="none" strike="noStrike" kern="1200" spc="0" baseline="0">
                <a:solidFill>
                  <a:schemeClr val="bg1">
                    <a:lumMod val="50000"/>
                  </a:schemeClr>
                </a:solidFill>
                <a:latin typeface="GT Walsheim Regular" pitchFamily="2" charset="77"/>
                <a:ea typeface="+mn-ea"/>
                <a:cs typeface="+mn-cs"/>
              </a:defRPr>
            </a:pPr>
            <a:r>
              <a:rPr lang="en-US" sz="1600" b="0" i="1" dirty="0" err="1">
                <a:latin typeface="GT Walsheim Regular" pitchFamily="2" charset="77"/>
              </a:rPr>
              <a:t>Lentelės</a:t>
            </a:r>
            <a:r>
              <a:rPr lang="en-US" sz="1600" b="0" i="1" dirty="0">
                <a:latin typeface="GT Walsheim Regular" pitchFamily="2" charset="77"/>
              </a:rPr>
              <a:t> </a:t>
            </a:r>
            <a:r>
              <a:rPr lang="en-US" sz="1600" b="0" i="1" dirty="0" err="1">
                <a:latin typeface="GT Walsheim Regular" pitchFamily="2" charset="77"/>
              </a:rPr>
              <a:t>pavadinimas</a:t>
            </a:r>
            <a:endParaRPr lang="en-US" sz="1600" b="0" i="1" dirty="0">
              <a:latin typeface="GT Walsheim Regular" pitchFamily="2" charset="77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1" u="none" strike="noStrike" kern="1200" spc="0" baseline="0">
              <a:solidFill>
                <a:schemeClr val="bg1">
                  <a:lumMod val="50000"/>
                </a:schemeClr>
              </a:solidFill>
              <a:latin typeface="GT Walsheim Regular" pitchFamily="2" charset="77"/>
              <a:ea typeface="+mn-ea"/>
              <a:cs typeface="+mn-cs"/>
            </a:defRPr>
          </a:pPr>
          <a:endParaRPr lang="en-LT"/>
        </a:p>
      </c:txPr>
    </c:title>
    <c:autoTitleDeleted val="0"/>
    <c:plotArea>
      <c:layout>
        <c:manualLayout>
          <c:layoutTarget val="inner"/>
          <c:xMode val="edge"/>
          <c:yMode val="edge"/>
          <c:x val="0.124161352454517"/>
          <c:y val="0.17301555330667401"/>
          <c:w val="0.84288554234903101"/>
          <c:h val="0.648487408993997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267E10C-D1C3-9149-A3A3-31E8EBBE419B}" type="VALUE">
                      <a:rPr lang="en-US" smtClean="0"/>
                      <a:pPr/>
                      <a:t>[VALUE]</a:t>
                    </a:fld>
                    <a:endParaRPr lang="en-LT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B48-0040-BA54-BAB949CF61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1" u="none" strike="noStrike" kern="1200" baseline="0">
                    <a:solidFill>
                      <a:schemeClr val="bg1"/>
                    </a:solidFill>
                    <a:latin typeface="GT Walsheim Regular" pitchFamily="2" charset="77"/>
                    <a:ea typeface="+mn-ea"/>
                    <a:cs typeface="+mn-cs"/>
                  </a:defRPr>
                </a:pPr>
                <a:endParaRPr lang="en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7D-427C-AB12-DCC77F559F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7D-427C-AB12-DCC77F559F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7D-427C-AB12-DCC77F559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926719696"/>
        <c:axId val="-1926554432"/>
      </c:barChart>
      <c:catAx>
        <c:axId val="-192671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1" u="none" strike="noStrike" kern="1200" baseline="0">
                <a:solidFill>
                  <a:schemeClr val="bg1">
                    <a:lumMod val="50000"/>
                  </a:schemeClr>
                </a:solidFill>
                <a:latin typeface="GT Walsheim Regular" pitchFamily="2" charset="77"/>
                <a:ea typeface="+mn-ea"/>
                <a:cs typeface="+mn-cs"/>
              </a:defRPr>
            </a:pPr>
            <a:endParaRPr lang="en-LT"/>
          </a:p>
        </c:txPr>
        <c:crossAx val="-1926554432"/>
        <c:crosses val="autoZero"/>
        <c:auto val="1"/>
        <c:lblAlgn val="ctr"/>
        <c:lblOffset val="100"/>
        <c:noMultiLvlLbl val="0"/>
      </c:catAx>
      <c:valAx>
        <c:axId val="-192655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2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1" u="none" strike="noStrike" kern="1200" baseline="0">
                <a:solidFill>
                  <a:schemeClr val="bg1">
                    <a:lumMod val="50000"/>
                  </a:schemeClr>
                </a:solidFill>
                <a:latin typeface="GT Walsheim Regular" pitchFamily="2" charset="77"/>
                <a:ea typeface="+mn-ea"/>
                <a:cs typeface="+mn-cs"/>
              </a:defRPr>
            </a:pPr>
            <a:endParaRPr lang="en-LT"/>
          </a:p>
        </c:txPr>
        <c:crossAx val="-192671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1" u="none" strike="noStrike" kern="1200" baseline="0">
              <a:solidFill>
                <a:schemeClr val="bg1">
                  <a:lumMod val="50000"/>
                </a:schemeClr>
              </a:solidFill>
              <a:latin typeface="GT Walsheim Regular" pitchFamily="2" charset="77"/>
              <a:ea typeface="+mn-ea"/>
              <a:cs typeface="+mn-cs"/>
            </a:defRPr>
          </a:pPr>
          <a:endParaRPr lang="en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1" u="none" strike="noStrike" kern="1200" spc="0" baseline="0">
                <a:solidFill>
                  <a:schemeClr val="bg1">
                    <a:lumMod val="50000"/>
                  </a:schemeClr>
                </a:solidFill>
                <a:latin typeface="GT Walsheim Regular" pitchFamily="2" charset="77"/>
                <a:ea typeface="+mn-ea"/>
                <a:cs typeface="+mn-cs"/>
              </a:defRPr>
            </a:pPr>
            <a:r>
              <a:rPr lang="en-US" sz="1600" b="0" i="1" dirty="0" err="1">
                <a:latin typeface="GT Walsheim Regular" pitchFamily="2" charset="77"/>
              </a:rPr>
              <a:t>Lentelės</a:t>
            </a:r>
            <a:r>
              <a:rPr lang="en-US" sz="1600" b="0" i="1" dirty="0">
                <a:latin typeface="GT Walsheim Regular" pitchFamily="2" charset="77"/>
              </a:rPr>
              <a:t> </a:t>
            </a:r>
            <a:r>
              <a:rPr lang="en-US" sz="1600" b="0" i="1" dirty="0" err="1">
                <a:latin typeface="GT Walsheim Regular" pitchFamily="2" charset="77"/>
              </a:rPr>
              <a:t>pavadinimas</a:t>
            </a:r>
            <a:endParaRPr lang="en-US" sz="1600" b="0" i="1" dirty="0">
              <a:latin typeface="GT Walsheim Regular" pitchFamily="2" charset="77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1" u="none" strike="noStrike" kern="1200" spc="0" baseline="0">
              <a:solidFill>
                <a:schemeClr val="bg1">
                  <a:lumMod val="50000"/>
                </a:schemeClr>
              </a:solidFill>
              <a:latin typeface="GT Walsheim Regular" pitchFamily="2" charset="77"/>
              <a:ea typeface="+mn-ea"/>
              <a:cs typeface="+mn-cs"/>
            </a:defRPr>
          </a:pPr>
          <a:endParaRPr lang="en-LT"/>
        </a:p>
      </c:txPr>
    </c:title>
    <c:autoTitleDeleted val="0"/>
    <c:plotArea>
      <c:layout>
        <c:manualLayout>
          <c:layoutTarget val="inner"/>
          <c:xMode val="edge"/>
          <c:yMode val="edge"/>
          <c:x val="0.19223496302505899"/>
          <c:y val="0.16661270989103799"/>
          <c:w val="0.76637725417402702"/>
          <c:h val="0.654890252409632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1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GT Walsheim Regular" pitchFamily="2" charset="77"/>
                    <a:ea typeface="+mn-ea"/>
                    <a:cs typeface="+mn-cs"/>
                  </a:defRPr>
                </a:pPr>
                <a:endParaRPr lang="en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52-41A2-8542-D8C023D4D4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52-41A2-8542-D8C023D4D49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52-41A2-8542-D8C023D4D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926800736"/>
        <c:axId val="-1926573040"/>
      </c:barChart>
      <c:catAx>
        <c:axId val="-1926800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1" u="none" strike="noStrike" kern="1200" baseline="0">
                <a:solidFill>
                  <a:schemeClr val="bg1">
                    <a:lumMod val="50000"/>
                  </a:schemeClr>
                </a:solidFill>
                <a:latin typeface="GT Walsheim Regular" pitchFamily="2" charset="77"/>
                <a:ea typeface="+mn-ea"/>
                <a:cs typeface="+mn-cs"/>
              </a:defRPr>
            </a:pPr>
            <a:endParaRPr lang="en-LT"/>
          </a:p>
        </c:txPr>
        <c:crossAx val="-1926573040"/>
        <c:crosses val="autoZero"/>
        <c:auto val="1"/>
        <c:lblAlgn val="ctr"/>
        <c:lblOffset val="100"/>
        <c:noMultiLvlLbl val="0"/>
      </c:catAx>
      <c:valAx>
        <c:axId val="-1926573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1" u="none" strike="noStrike" kern="1200" baseline="0">
                <a:solidFill>
                  <a:schemeClr val="bg1">
                    <a:lumMod val="50000"/>
                  </a:schemeClr>
                </a:solidFill>
                <a:latin typeface="GT Walsheim Regular" pitchFamily="2" charset="77"/>
                <a:ea typeface="+mn-ea"/>
                <a:cs typeface="+mn-cs"/>
              </a:defRPr>
            </a:pPr>
            <a:endParaRPr lang="en-LT"/>
          </a:p>
        </c:txPr>
        <c:crossAx val="-192680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1" u="none" strike="noStrike" kern="1200" baseline="0">
              <a:solidFill>
                <a:schemeClr val="bg1">
                  <a:lumMod val="50000"/>
                </a:schemeClr>
              </a:solidFill>
              <a:latin typeface="GT Walsheim Regular" pitchFamily="2" charset="77"/>
              <a:ea typeface="+mn-ea"/>
              <a:cs typeface="+mn-cs"/>
            </a:defRPr>
          </a:pPr>
          <a:endParaRPr lang="en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T Walsheim Regular" pitchFamily="2" charset="77"/>
                <a:ea typeface="Arial" charset="0"/>
                <a:cs typeface="Arial" charset="0"/>
              </a:defRPr>
            </a:pPr>
            <a:r>
              <a:rPr lang="en-US" sz="1600" i="0" dirty="0" err="1"/>
              <a:t>Lentelės</a:t>
            </a:r>
            <a:r>
              <a:rPr lang="en-US" sz="1600" i="0" dirty="0"/>
              <a:t> </a:t>
            </a:r>
            <a:r>
              <a:rPr lang="en-US" sz="1600" i="0" dirty="0" err="1"/>
              <a:t>pavadinimas</a:t>
            </a:r>
            <a:endParaRPr lang="en-US" sz="1600" i="0" dirty="0"/>
          </a:p>
        </c:rich>
      </c:tx>
      <c:layout>
        <c:manualLayout>
          <c:xMode val="edge"/>
          <c:yMode val="edge"/>
          <c:x val="0.36445288522851998"/>
          <c:y val="1.14109788409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T Walsheim Regular" pitchFamily="2" charset="77"/>
              <a:ea typeface="Arial" charset="0"/>
              <a:cs typeface="Arial" charset="0"/>
            </a:defRPr>
          </a:pPr>
          <a:endParaRPr lang="en-LT"/>
        </a:p>
      </c:txPr>
    </c:title>
    <c:autoTitleDeleted val="0"/>
    <c:plotArea>
      <c:layout>
        <c:manualLayout>
          <c:layoutTarget val="inner"/>
          <c:xMode val="edge"/>
          <c:yMode val="edge"/>
          <c:x val="3.1813688900491001E-2"/>
          <c:y val="0.195158368347221"/>
          <c:w val="0.95091916938250298"/>
          <c:h val="0.556298590638255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8E-4EFD-8520-5CAC40C935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 cap="rnd">
              <a:solidFill>
                <a:schemeClr val="tx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T Walsheim Regular" pitchFamily="2" charset="77"/>
                    <a:ea typeface="Arial" charset="0"/>
                    <a:cs typeface="Arial" charset="0"/>
                  </a:defRPr>
                </a:pPr>
                <a:endParaRPr lang="en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8E-4EFD-8520-5CAC40C935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8E-4EFD-8520-5CAC40C93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32955504"/>
        <c:axId val="1803335376"/>
      </c:lineChart>
      <c:catAx>
        <c:axId val="-203295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T Walsheim Regular" pitchFamily="2" charset="77"/>
                <a:ea typeface="Arial" charset="0"/>
                <a:cs typeface="Arial" charset="0"/>
              </a:defRPr>
            </a:pPr>
            <a:endParaRPr lang="en-LT"/>
          </a:p>
        </c:txPr>
        <c:crossAx val="1803335376"/>
        <c:crosses val="autoZero"/>
        <c:auto val="1"/>
        <c:lblAlgn val="ctr"/>
        <c:lblOffset val="100"/>
        <c:noMultiLvlLbl val="0"/>
      </c:catAx>
      <c:valAx>
        <c:axId val="1803335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T Walsheim Regular" pitchFamily="2" charset="77"/>
                <a:ea typeface="Arial" charset="0"/>
                <a:cs typeface="Arial" charset="0"/>
              </a:defRPr>
            </a:pPr>
            <a:endParaRPr lang="en-LT"/>
          </a:p>
        </c:txPr>
        <c:crossAx val="-203295550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37650223348543"/>
          <c:y val="0.93290243932778505"/>
          <c:w val="0.324699448716955"/>
          <c:h val="6.7097560672214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T Walsheim Regular" pitchFamily="2" charset="77"/>
              <a:ea typeface="Arial" charset="0"/>
              <a:cs typeface="Arial" charset="0"/>
            </a:defRPr>
          </a:pPr>
          <a:endParaRPr lang="en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0" i="1">
          <a:latin typeface="GT Walsheim Regular" pitchFamily="2" charset="77"/>
          <a:ea typeface="Arial" charset="0"/>
          <a:cs typeface="Arial" charset="0"/>
        </a:defRPr>
      </a:pPr>
      <a:endParaRPr lang="en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5935FC-D465-5C49-99AF-54B0B4BB67CC}" type="doc">
      <dgm:prSet loTypeId="urn:microsoft.com/office/officeart/2005/8/layout/orgChart1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EBAF3C-87C9-4048-A845-D8B2906A13D9}">
      <dgm:prSet phldrT="[Text]" phldr="1" custT="1"/>
      <dgm:spPr>
        <a:solidFill>
          <a:schemeClr val="accent1"/>
        </a:solidFill>
      </dgm:spPr>
      <dgm:t>
        <a:bodyPr/>
        <a:lstStyle/>
        <a:p>
          <a:endParaRPr lang="en-US" sz="1600" b="0" i="1" noProof="0" dirty="0">
            <a:latin typeface="GT Walsheim Regular" pitchFamily="2" charset="77"/>
          </a:endParaRPr>
        </a:p>
      </dgm:t>
    </dgm:pt>
    <dgm:pt modelId="{89C8FDBF-46B7-9149-A4E7-75CCC7D85479}" type="parTrans" cxnId="{55184345-3B52-C04E-BD92-75E5A6AA766A}">
      <dgm:prSet/>
      <dgm:spPr/>
      <dgm:t>
        <a:bodyPr/>
        <a:lstStyle/>
        <a:p>
          <a:endParaRPr lang="en-US" sz="1600" b="0" i="1" noProof="0" dirty="0">
            <a:latin typeface="GT Walsheim Regular" pitchFamily="2" charset="77"/>
          </a:endParaRPr>
        </a:p>
      </dgm:t>
    </dgm:pt>
    <dgm:pt modelId="{1FC1B797-0813-C04D-BED7-E90A1C3F6D08}" type="sibTrans" cxnId="{55184345-3B52-C04E-BD92-75E5A6AA766A}">
      <dgm:prSet/>
      <dgm:spPr/>
      <dgm:t>
        <a:bodyPr/>
        <a:lstStyle/>
        <a:p>
          <a:endParaRPr lang="en-US" sz="1600" b="0" i="1" noProof="0" dirty="0">
            <a:latin typeface="GT Walsheim Regular" pitchFamily="2" charset="77"/>
          </a:endParaRPr>
        </a:p>
      </dgm:t>
    </dgm:pt>
    <dgm:pt modelId="{19321E65-8CEC-204A-8320-AFA01211907A}" type="asst">
      <dgm:prSet phldrT="[Text]" phldr="1" custT="1"/>
      <dgm:spPr>
        <a:solidFill>
          <a:schemeClr val="accent3"/>
        </a:solidFill>
      </dgm:spPr>
      <dgm:t>
        <a:bodyPr/>
        <a:lstStyle/>
        <a:p>
          <a:endParaRPr lang="en-US" sz="1600" b="0" i="1" noProof="0" dirty="0">
            <a:latin typeface="GT Walsheim Regular" pitchFamily="2" charset="77"/>
          </a:endParaRPr>
        </a:p>
      </dgm:t>
    </dgm:pt>
    <dgm:pt modelId="{C524B1EA-3CBF-C04E-A126-D44C20851CF2}" type="parTrans" cxnId="{50EE8B5C-F4DA-F44E-AF7C-673DD5A012FA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600" b="0" i="1" noProof="0" dirty="0">
            <a:latin typeface="GT Walsheim Regular" pitchFamily="2" charset="77"/>
          </a:endParaRPr>
        </a:p>
      </dgm:t>
    </dgm:pt>
    <dgm:pt modelId="{E0CAE861-4D27-9D4D-B125-3F37B54B549A}" type="sibTrans" cxnId="{50EE8B5C-F4DA-F44E-AF7C-673DD5A012FA}">
      <dgm:prSet/>
      <dgm:spPr/>
      <dgm:t>
        <a:bodyPr/>
        <a:lstStyle/>
        <a:p>
          <a:endParaRPr lang="en-US" sz="1600" b="0" i="1" noProof="0" dirty="0">
            <a:latin typeface="GT Walsheim Regular" pitchFamily="2" charset="77"/>
          </a:endParaRPr>
        </a:p>
      </dgm:t>
    </dgm:pt>
    <dgm:pt modelId="{4BDA59B2-2AAA-3F4B-BC1E-B3459F9E96DD}">
      <dgm:prSet phldrT="[Text]" phldr="1" custT="1"/>
      <dgm:spPr>
        <a:solidFill>
          <a:schemeClr val="accent4"/>
        </a:solidFill>
      </dgm:spPr>
      <dgm:t>
        <a:bodyPr/>
        <a:lstStyle/>
        <a:p>
          <a:endParaRPr lang="en-US" sz="1600" b="0" i="1" noProof="0" dirty="0">
            <a:latin typeface="GT Walsheim Regular" pitchFamily="2" charset="77"/>
          </a:endParaRPr>
        </a:p>
      </dgm:t>
    </dgm:pt>
    <dgm:pt modelId="{17D58DB4-3A1B-034E-9D9C-ED1B73EBD044}" type="parTrans" cxnId="{E5C8BA6B-73DB-E442-A213-FDCFA5B255D8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600" b="0" i="1" noProof="0" dirty="0">
            <a:latin typeface="GT Walsheim Regular" pitchFamily="2" charset="77"/>
          </a:endParaRPr>
        </a:p>
      </dgm:t>
    </dgm:pt>
    <dgm:pt modelId="{EC212A35-48C6-AA40-BA19-49A0C9D18805}" type="sibTrans" cxnId="{E5C8BA6B-73DB-E442-A213-FDCFA5B255D8}">
      <dgm:prSet/>
      <dgm:spPr/>
      <dgm:t>
        <a:bodyPr/>
        <a:lstStyle/>
        <a:p>
          <a:endParaRPr lang="en-US" sz="1600" b="0" i="1" noProof="0" dirty="0">
            <a:latin typeface="GT Walsheim Regular" pitchFamily="2" charset="77"/>
          </a:endParaRPr>
        </a:p>
      </dgm:t>
    </dgm:pt>
    <dgm:pt modelId="{99093EAA-AF80-5247-87E6-1FEC7E973B94}">
      <dgm:prSet phldrT="[Text]" phldr="1" custT="1"/>
      <dgm:spPr>
        <a:solidFill>
          <a:schemeClr val="accent4"/>
        </a:solidFill>
      </dgm:spPr>
      <dgm:t>
        <a:bodyPr/>
        <a:lstStyle/>
        <a:p>
          <a:endParaRPr lang="en-US" sz="1600" b="0" i="1" noProof="0" dirty="0">
            <a:latin typeface="GT Walsheim Regular" pitchFamily="2" charset="77"/>
          </a:endParaRPr>
        </a:p>
      </dgm:t>
    </dgm:pt>
    <dgm:pt modelId="{17CF2578-FAB6-4D47-B56D-DCB6B1E35131}" type="parTrans" cxnId="{8DDEE842-C267-8B47-B44E-A104FBFF6AF4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600" b="0" i="1" noProof="0" dirty="0">
            <a:latin typeface="GT Walsheim Regular" pitchFamily="2" charset="77"/>
          </a:endParaRPr>
        </a:p>
      </dgm:t>
    </dgm:pt>
    <dgm:pt modelId="{6D3F3A52-D1D4-EE40-AAF2-5F7FAD0F700C}" type="sibTrans" cxnId="{8DDEE842-C267-8B47-B44E-A104FBFF6AF4}">
      <dgm:prSet/>
      <dgm:spPr/>
      <dgm:t>
        <a:bodyPr/>
        <a:lstStyle/>
        <a:p>
          <a:endParaRPr lang="en-US" sz="1600" b="0" i="1" noProof="0" dirty="0">
            <a:latin typeface="GT Walsheim Regular" pitchFamily="2" charset="77"/>
          </a:endParaRPr>
        </a:p>
      </dgm:t>
    </dgm:pt>
    <dgm:pt modelId="{D2256546-A636-1B43-87BD-60893137DC03}">
      <dgm:prSet phldrT="[Text]" phldr="1" custT="1"/>
      <dgm:spPr>
        <a:solidFill>
          <a:schemeClr val="accent4"/>
        </a:solidFill>
      </dgm:spPr>
      <dgm:t>
        <a:bodyPr/>
        <a:lstStyle/>
        <a:p>
          <a:endParaRPr lang="en-US" sz="1600" b="0" i="1" noProof="0" dirty="0">
            <a:latin typeface="GT Walsheim Regular" pitchFamily="2" charset="77"/>
          </a:endParaRPr>
        </a:p>
      </dgm:t>
    </dgm:pt>
    <dgm:pt modelId="{DB045699-2364-E345-AB11-297421C22456}" type="parTrans" cxnId="{CF5B6370-A580-394D-9001-AF3C83E803A0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 sz="1600" b="0" i="1" noProof="0" dirty="0">
            <a:latin typeface="GT Walsheim Regular" pitchFamily="2" charset="77"/>
          </a:endParaRPr>
        </a:p>
      </dgm:t>
    </dgm:pt>
    <dgm:pt modelId="{72205F96-AEE9-3E4C-A6AF-488A199E5E6A}" type="sibTrans" cxnId="{CF5B6370-A580-394D-9001-AF3C83E803A0}">
      <dgm:prSet/>
      <dgm:spPr/>
      <dgm:t>
        <a:bodyPr/>
        <a:lstStyle/>
        <a:p>
          <a:endParaRPr lang="en-US" sz="1600" b="0" i="1" noProof="0" dirty="0">
            <a:latin typeface="GT Walsheim Regular" pitchFamily="2" charset="77"/>
          </a:endParaRPr>
        </a:p>
      </dgm:t>
    </dgm:pt>
    <dgm:pt modelId="{68D71B7A-7706-CE49-86FC-B633A8796021}" type="pres">
      <dgm:prSet presAssocID="{E45935FC-D465-5C49-99AF-54B0B4BB67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C80E6A7-9E20-D846-928C-C6F4B0ADA519}" type="pres">
      <dgm:prSet presAssocID="{23EBAF3C-87C9-4048-A845-D8B2906A13D9}" presName="hierRoot1" presStyleCnt="0">
        <dgm:presLayoutVars>
          <dgm:hierBranch val="init"/>
        </dgm:presLayoutVars>
      </dgm:prSet>
      <dgm:spPr/>
    </dgm:pt>
    <dgm:pt modelId="{61FB721F-75F1-C345-B645-2CD33ADD2C7B}" type="pres">
      <dgm:prSet presAssocID="{23EBAF3C-87C9-4048-A845-D8B2906A13D9}" presName="rootComposite1" presStyleCnt="0"/>
      <dgm:spPr/>
    </dgm:pt>
    <dgm:pt modelId="{4EBBBE83-3EBC-BA43-A399-38D489E06E53}" type="pres">
      <dgm:prSet presAssocID="{23EBAF3C-87C9-4048-A845-D8B2906A13D9}" presName="rootText1" presStyleLbl="node0" presStyleIdx="0" presStyleCnt="1">
        <dgm:presLayoutVars>
          <dgm:chPref val="3"/>
        </dgm:presLayoutVars>
      </dgm:prSet>
      <dgm:spPr/>
    </dgm:pt>
    <dgm:pt modelId="{58360F71-92A6-6747-A7CB-4AD71283042E}" type="pres">
      <dgm:prSet presAssocID="{23EBAF3C-87C9-4048-A845-D8B2906A13D9}" presName="rootConnector1" presStyleLbl="node1" presStyleIdx="0" presStyleCnt="0"/>
      <dgm:spPr/>
    </dgm:pt>
    <dgm:pt modelId="{D5B34F25-4F78-DF49-A3E2-1DE7CD464CE9}" type="pres">
      <dgm:prSet presAssocID="{23EBAF3C-87C9-4048-A845-D8B2906A13D9}" presName="hierChild2" presStyleCnt="0"/>
      <dgm:spPr/>
    </dgm:pt>
    <dgm:pt modelId="{7C038EDC-0733-A547-A2F3-1F36DD361350}" type="pres">
      <dgm:prSet presAssocID="{17D58DB4-3A1B-034E-9D9C-ED1B73EBD044}" presName="Name37" presStyleLbl="parChTrans1D2" presStyleIdx="0" presStyleCnt="4"/>
      <dgm:spPr/>
    </dgm:pt>
    <dgm:pt modelId="{C8D9D9BF-9AF5-BD46-BBE6-B47A6AF0F668}" type="pres">
      <dgm:prSet presAssocID="{4BDA59B2-2AAA-3F4B-BC1E-B3459F9E96DD}" presName="hierRoot2" presStyleCnt="0">
        <dgm:presLayoutVars>
          <dgm:hierBranch val="init"/>
        </dgm:presLayoutVars>
      </dgm:prSet>
      <dgm:spPr/>
    </dgm:pt>
    <dgm:pt modelId="{93B2F195-DF6C-5844-BDF7-2291325F4D9A}" type="pres">
      <dgm:prSet presAssocID="{4BDA59B2-2AAA-3F4B-BC1E-B3459F9E96DD}" presName="rootComposite" presStyleCnt="0"/>
      <dgm:spPr/>
    </dgm:pt>
    <dgm:pt modelId="{8848FDB8-C289-DF45-B623-FB7491BF90EA}" type="pres">
      <dgm:prSet presAssocID="{4BDA59B2-2AAA-3F4B-BC1E-B3459F9E96DD}" presName="rootText" presStyleLbl="node2" presStyleIdx="0" presStyleCnt="3">
        <dgm:presLayoutVars>
          <dgm:chPref val="3"/>
        </dgm:presLayoutVars>
      </dgm:prSet>
      <dgm:spPr/>
    </dgm:pt>
    <dgm:pt modelId="{397AFBB5-5F7E-D344-B26E-C4287FB15EA9}" type="pres">
      <dgm:prSet presAssocID="{4BDA59B2-2AAA-3F4B-BC1E-B3459F9E96DD}" presName="rootConnector" presStyleLbl="node2" presStyleIdx="0" presStyleCnt="3"/>
      <dgm:spPr/>
    </dgm:pt>
    <dgm:pt modelId="{E3AA8160-ECDB-B540-8E52-CE65F98B511D}" type="pres">
      <dgm:prSet presAssocID="{4BDA59B2-2AAA-3F4B-BC1E-B3459F9E96DD}" presName="hierChild4" presStyleCnt="0"/>
      <dgm:spPr/>
    </dgm:pt>
    <dgm:pt modelId="{D7839BBA-1A9F-BD46-8625-DA3225668926}" type="pres">
      <dgm:prSet presAssocID="{4BDA59B2-2AAA-3F4B-BC1E-B3459F9E96DD}" presName="hierChild5" presStyleCnt="0"/>
      <dgm:spPr/>
    </dgm:pt>
    <dgm:pt modelId="{B2380AD3-D09C-814E-8C65-C54A2EE19A24}" type="pres">
      <dgm:prSet presAssocID="{17CF2578-FAB6-4D47-B56D-DCB6B1E35131}" presName="Name37" presStyleLbl="parChTrans1D2" presStyleIdx="1" presStyleCnt="4"/>
      <dgm:spPr/>
    </dgm:pt>
    <dgm:pt modelId="{4D426444-DD95-E04F-B6F3-1656999ACEF3}" type="pres">
      <dgm:prSet presAssocID="{99093EAA-AF80-5247-87E6-1FEC7E973B94}" presName="hierRoot2" presStyleCnt="0">
        <dgm:presLayoutVars>
          <dgm:hierBranch val="init"/>
        </dgm:presLayoutVars>
      </dgm:prSet>
      <dgm:spPr/>
    </dgm:pt>
    <dgm:pt modelId="{94D83789-5A89-DE4B-A799-1C2D82C33CF8}" type="pres">
      <dgm:prSet presAssocID="{99093EAA-AF80-5247-87E6-1FEC7E973B94}" presName="rootComposite" presStyleCnt="0"/>
      <dgm:spPr/>
    </dgm:pt>
    <dgm:pt modelId="{510A9F46-BC4B-9E4C-8895-5FCC859B7195}" type="pres">
      <dgm:prSet presAssocID="{99093EAA-AF80-5247-87E6-1FEC7E973B94}" presName="rootText" presStyleLbl="node2" presStyleIdx="1" presStyleCnt="3">
        <dgm:presLayoutVars>
          <dgm:chPref val="3"/>
        </dgm:presLayoutVars>
      </dgm:prSet>
      <dgm:spPr/>
    </dgm:pt>
    <dgm:pt modelId="{50988116-EE00-3944-A112-0520EA069031}" type="pres">
      <dgm:prSet presAssocID="{99093EAA-AF80-5247-87E6-1FEC7E973B94}" presName="rootConnector" presStyleLbl="node2" presStyleIdx="1" presStyleCnt="3"/>
      <dgm:spPr/>
    </dgm:pt>
    <dgm:pt modelId="{7A51D8DB-5300-8042-96E3-61A64D9E4678}" type="pres">
      <dgm:prSet presAssocID="{99093EAA-AF80-5247-87E6-1FEC7E973B94}" presName="hierChild4" presStyleCnt="0"/>
      <dgm:spPr/>
    </dgm:pt>
    <dgm:pt modelId="{C6A1D6F0-649A-CB40-A01D-05EA9ED189FC}" type="pres">
      <dgm:prSet presAssocID="{99093EAA-AF80-5247-87E6-1FEC7E973B94}" presName="hierChild5" presStyleCnt="0"/>
      <dgm:spPr/>
    </dgm:pt>
    <dgm:pt modelId="{B6408797-0D57-2749-8B78-0207BE77E45F}" type="pres">
      <dgm:prSet presAssocID="{DB045699-2364-E345-AB11-297421C22456}" presName="Name37" presStyleLbl="parChTrans1D2" presStyleIdx="2" presStyleCnt="4"/>
      <dgm:spPr/>
    </dgm:pt>
    <dgm:pt modelId="{2117811C-4483-0243-81E5-786626829825}" type="pres">
      <dgm:prSet presAssocID="{D2256546-A636-1B43-87BD-60893137DC03}" presName="hierRoot2" presStyleCnt="0">
        <dgm:presLayoutVars>
          <dgm:hierBranch val="init"/>
        </dgm:presLayoutVars>
      </dgm:prSet>
      <dgm:spPr/>
    </dgm:pt>
    <dgm:pt modelId="{3C9178E2-7EC0-AB49-9283-49161A9FDD4C}" type="pres">
      <dgm:prSet presAssocID="{D2256546-A636-1B43-87BD-60893137DC03}" presName="rootComposite" presStyleCnt="0"/>
      <dgm:spPr/>
    </dgm:pt>
    <dgm:pt modelId="{F6A93DA9-94DB-8041-B56A-EF0D6A1AC9BC}" type="pres">
      <dgm:prSet presAssocID="{D2256546-A636-1B43-87BD-60893137DC03}" presName="rootText" presStyleLbl="node2" presStyleIdx="2" presStyleCnt="3">
        <dgm:presLayoutVars>
          <dgm:chPref val="3"/>
        </dgm:presLayoutVars>
      </dgm:prSet>
      <dgm:spPr/>
    </dgm:pt>
    <dgm:pt modelId="{F9054E3F-2630-7E45-984D-34CD82114255}" type="pres">
      <dgm:prSet presAssocID="{D2256546-A636-1B43-87BD-60893137DC03}" presName="rootConnector" presStyleLbl="node2" presStyleIdx="2" presStyleCnt="3"/>
      <dgm:spPr/>
    </dgm:pt>
    <dgm:pt modelId="{61A26C1E-2499-8F43-868A-82E8FA855F46}" type="pres">
      <dgm:prSet presAssocID="{D2256546-A636-1B43-87BD-60893137DC03}" presName="hierChild4" presStyleCnt="0"/>
      <dgm:spPr/>
    </dgm:pt>
    <dgm:pt modelId="{6622504C-D93D-244D-AECE-2C2C1FECE8D2}" type="pres">
      <dgm:prSet presAssocID="{D2256546-A636-1B43-87BD-60893137DC03}" presName="hierChild5" presStyleCnt="0"/>
      <dgm:spPr/>
    </dgm:pt>
    <dgm:pt modelId="{4C3852A6-1497-AE43-A858-456E44457BBD}" type="pres">
      <dgm:prSet presAssocID="{23EBAF3C-87C9-4048-A845-D8B2906A13D9}" presName="hierChild3" presStyleCnt="0"/>
      <dgm:spPr/>
    </dgm:pt>
    <dgm:pt modelId="{2339D529-2376-0942-B7B9-3453F5BCC5B7}" type="pres">
      <dgm:prSet presAssocID="{C524B1EA-3CBF-C04E-A126-D44C20851CF2}" presName="Name111" presStyleLbl="parChTrans1D2" presStyleIdx="3" presStyleCnt="4"/>
      <dgm:spPr/>
    </dgm:pt>
    <dgm:pt modelId="{12DB5E3C-86EA-AF47-B9B7-33D44CFAB3FD}" type="pres">
      <dgm:prSet presAssocID="{19321E65-8CEC-204A-8320-AFA01211907A}" presName="hierRoot3" presStyleCnt="0">
        <dgm:presLayoutVars>
          <dgm:hierBranch val="init"/>
        </dgm:presLayoutVars>
      </dgm:prSet>
      <dgm:spPr/>
    </dgm:pt>
    <dgm:pt modelId="{81EB7173-8794-9043-B892-5EA6DD8DE5A9}" type="pres">
      <dgm:prSet presAssocID="{19321E65-8CEC-204A-8320-AFA01211907A}" presName="rootComposite3" presStyleCnt="0"/>
      <dgm:spPr/>
    </dgm:pt>
    <dgm:pt modelId="{F2C2E8D0-0875-134E-981A-9CC938797590}" type="pres">
      <dgm:prSet presAssocID="{19321E65-8CEC-204A-8320-AFA01211907A}" presName="rootText3" presStyleLbl="asst1" presStyleIdx="0" presStyleCnt="1">
        <dgm:presLayoutVars>
          <dgm:chPref val="3"/>
        </dgm:presLayoutVars>
      </dgm:prSet>
      <dgm:spPr/>
    </dgm:pt>
    <dgm:pt modelId="{F2428A03-E355-CD4E-BC67-AFC02BB77E92}" type="pres">
      <dgm:prSet presAssocID="{19321E65-8CEC-204A-8320-AFA01211907A}" presName="rootConnector3" presStyleLbl="asst1" presStyleIdx="0" presStyleCnt="1"/>
      <dgm:spPr/>
    </dgm:pt>
    <dgm:pt modelId="{FD9F9529-DDFD-994D-B6FB-0D859EE29FBE}" type="pres">
      <dgm:prSet presAssocID="{19321E65-8CEC-204A-8320-AFA01211907A}" presName="hierChild6" presStyleCnt="0"/>
      <dgm:spPr/>
    </dgm:pt>
    <dgm:pt modelId="{5EB7A408-C20B-014D-A1EA-6DD05F42A42C}" type="pres">
      <dgm:prSet presAssocID="{19321E65-8CEC-204A-8320-AFA01211907A}" presName="hierChild7" presStyleCnt="0"/>
      <dgm:spPr/>
    </dgm:pt>
  </dgm:ptLst>
  <dgm:cxnLst>
    <dgm:cxn modelId="{736B9D22-46E6-5F47-86ED-EB39F6D5C3C3}" type="presOf" srcId="{C524B1EA-3CBF-C04E-A126-D44C20851CF2}" destId="{2339D529-2376-0942-B7B9-3453F5BCC5B7}" srcOrd="0" destOrd="0" presId="urn:microsoft.com/office/officeart/2005/8/layout/orgChart1"/>
    <dgm:cxn modelId="{723A3435-A18A-A141-914A-42387699526A}" type="presOf" srcId="{4BDA59B2-2AAA-3F4B-BC1E-B3459F9E96DD}" destId="{8848FDB8-C289-DF45-B623-FB7491BF90EA}" srcOrd="0" destOrd="0" presId="urn:microsoft.com/office/officeart/2005/8/layout/orgChart1"/>
    <dgm:cxn modelId="{4BA79841-C0D8-0D4A-BE84-95C48D645AD0}" type="presOf" srcId="{D2256546-A636-1B43-87BD-60893137DC03}" destId="{F6A93DA9-94DB-8041-B56A-EF0D6A1AC9BC}" srcOrd="0" destOrd="0" presId="urn:microsoft.com/office/officeart/2005/8/layout/orgChart1"/>
    <dgm:cxn modelId="{AB044D42-9495-614A-9CC1-DC62AAA7570E}" type="presOf" srcId="{99093EAA-AF80-5247-87E6-1FEC7E973B94}" destId="{510A9F46-BC4B-9E4C-8895-5FCC859B7195}" srcOrd="0" destOrd="0" presId="urn:microsoft.com/office/officeart/2005/8/layout/orgChart1"/>
    <dgm:cxn modelId="{8DDEE842-C267-8B47-B44E-A104FBFF6AF4}" srcId="{23EBAF3C-87C9-4048-A845-D8B2906A13D9}" destId="{99093EAA-AF80-5247-87E6-1FEC7E973B94}" srcOrd="2" destOrd="0" parTransId="{17CF2578-FAB6-4D47-B56D-DCB6B1E35131}" sibTransId="{6D3F3A52-D1D4-EE40-AAF2-5F7FAD0F700C}"/>
    <dgm:cxn modelId="{55184345-3B52-C04E-BD92-75E5A6AA766A}" srcId="{E45935FC-D465-5C49-99AF-54B0B4BB67CC}" destId="{23EBAF3C-87C9-4048-A845-D8B2906A13D9}" srcOrd="0" destOrd="0" parTransId="{89C8FDBF-46B7-9149-A4E7-75CCC7D85479}" sibTransId="{1FC1B797-0813-C04D-BED7-E90A1C3F6D08}"/>
    <dgm:cxn modelId="{A93DE94A-0A38-7646-8461-3A0D19CB9B5B}" type="presOf" srcId="{DB045699-2364-E345-AB11-297421C22456}" destId="{B6408797-0D57-2749-8B78-0207BE77E45F}" srcOrd="0" destOrd="0" presId="urn:microsoft.com/office/officeart/2005/8/layout/orgChart1"/>
    <dgm:cxn modelId="{542CA04F-67D5-D54F-B46B-F0F4C03AAC30}" type="presOf" srcId="{4BDA59B2-2AAA-3F4B-BC1E-B3459F9E96DD}" destId="{397AFBB5-5F7E-D344-B26E-C4287FB15EA9}" srcOrd="1" destOrd="0" presId="urn:microsoft.com/office/officeart/2005/8/layout/orgChart1"/>
    <dgm:cxn modelId="{50EE8B5C-F4DA-F44E-AF7C-673DD5A012FA}" srcId="{23EBAF3C-87C9-4048-A845-D8B2906A13D9}" destId="{19321E65-8CEC-204A-8320-AFA01211907A}" srcOrd="0" destOrd="0" parTransId="{C524B1EA-3CBF-C04E-A126-D44C20851CF2}" sibTransId="{E0CAE861-4D27-9D4D-B125-3F37B54B549A}"/>
    <dgm:cxn modelId="{E5C8BA6B-73DB-E442-A213-FDCFA5B255D8}" srcId="{23EBAF3C-87C9-4048-A845-D8B2906A13D9}" destId="{4BDA59B2-2AAA-3F4B-BC1E-B3459F9E96DD}" srcOrd="1" destOrd="0" parTransId="{17D58DB4-3A1B-034E-9D9C-ED1B73EBD044}" sibTransId="{EC212A35-48C6-AA40-BA19-49A0C9D18805}"/>
    <dgm:cxn modelId="{3B39C26E-3BD0-2C4E-A2D2-D23031171BC7}" type="presOf" srcId="{19321E65-8CEC-204A-8320-AFA01211907A}" destId="{F2C2E8D0-0875-134E-981A-9CC938797590}" srcOrd="0" destOrd="0" presId="urn:microsoft.com/office/officeart/2005/8/layout/orgChart1"/>
    <dgm:cxn modelId="{CF5B6370-A580-394D-9001-AF3C83E803A0}" srcId="{23EBAF3C-87C9-4048-A845-D8B2906A13D9}" destId="{D2256546-A636-1B43-87BD-60893137DC03}" srcOrd="3" destOrd="0" parTransId="{DB045699-2364-E345-AB11-297421C22456}" sibTransId="{72205F96-AEE9-3E4C-A6AF-488A199E5E6A}"/>
    <dgm:cxn modelId="{56267D8F-6D81-C34D-B7C5-DA1D1B297F79}" type="presOf" srcId="{19321E65-8CEC-204A-8320-AFA01211907A}" destId="{F2428A03-E355-CD4E-BC67-AFC02BB77E92}" srcOrd="1" destOrd="0" presId="urn:microsoft.com/office/officeart/2005/8/layout/orgChart1"/>
    <dgm:cxn modelId="{BC349593-8AF3-F54E-B2FE-36539FB899F0}" type="presOf" srcId="{99093EAA-AF80-5247-87E6-1FEC7E973B94}" destId="{50988116-EE00-3944-A112-0520EA069031}" srcOrd="1" destOrd="0" presId="urn:microsoft.com/office/officeart/2005/8/layout/orgChart1"/>
    <dgm:cxn modelId="{EC63B297-E5F8-014B-84F6-7C0248A2A5C2}" type="presOf" srcId="{17D58DB4-3A1B-034E-9D9C-ED1B73EBD044}" destId="{7C038EDC-0733-A547-A2F3-1F36DD361350}" srcOrd="0" destOrd="0" presId="urn:microsoft.com/office/officeart/2005/8/layout/orgChart1"/>
    <dgm:cxn modelId="{0BC0C1A9-70AD-7849-9B94-346D81F20A75}" type="presOf" srcId="{23EBAF3C-87C9-4048-A845-D8B2906A13D9}" destId="{4EBBBE83-3EBC-BA43-A399-38D489E06E53}" srcOrd="0" destOrd="0" presId="urn:microsoft.com/office/officeart/2005/8/layout/orgChart1"/>
    <dgm:cxn modelId="{7EA4FCB8-FCF0-724E-A969-3C9B28ED3DBB}" type="presOf" srcId="{17CF2578-FAB6-4D47-B56D-DCB6B1E35131}" destId="{B2380AD3-D09C-814E-8C65-C54A2EE19A24}" srcOrd="0" destOrd="0" presId="urn:microsoft.com/office/officeart/2005/8/layout/orgChart1"/>
    <dgm:cxn modelId="{DBF77FD0-53E5-CF4E-911E-439D20ED72C9}" type="presOf" srcId="{D2256546-A636-1B43-87BD-60893137DC03}" destId="{F9054E3F-2630-7E45-984D-34CD82114255}" srcOrd="1" destOrd="0" presId="urn:microsoft.com/office/officeart/2005/8/layout/orgChart1"/>
    <dgm:cxn modelId="{AD4713D4-5CFF-A14E-9CFC-B33AA0B1CDEF}" type="presOf" srcId="{23EBAF3C-87C9-4048-A845-D8B2906A13D9}" destId="{58360F71-92A6-6747-A7CB-4AD71283042E}" srcOrd="1" destOrd="0" presId="urn:microsoft.com/office/officeart/2005/8/layout/orgChart1"/>
    <dgm:cxn modelId="{34AC1EDB-6CDD-384B-873F-13FBCC46F57B}" type="presOf" srcId="{E45935FC-D465-5C49-99AF-54B0B4BB67CC}" destId="{68D71B7A-7706-CE49-86FC-B633A8796021}" srcOrd="0" destOrd="0" presId="urn:microsoft.com/office/officeart/2005/8/layout/orgChart1"/>
    <dgm:cxn modelId="{0F1D72DE-59D8-734B-B1B1-6A73B0EDA58A}" type="presParOf" srcId="{68D71B7A-7706-CE49-86FC-B633A8796021}" destId="{DC80E6A7-9E20-D846-928C-C6F4B0ADA519}" srcOrd="0" destOrd="0" presId="urn:microsoft.com/office/officeart/2005/8/layout/orgChart1"/>
    <dgm:cxn modelId="{7C57F89F-94DC-154E-8F85-F7280430D593}" type="presParOf" srcId="{DC80E6A7-9E20-D846-928C-C6F4B0ADA519}" destId="{61FB721F-75F1-C345-B645-2CD33ADD2C7B}" srcOrd="0" destOrd="0" presId="urn:microsoft.com/office/officeart/2005/8/layout/orgChart1"/>
    <dgm:cxn modelId="{12449B2A-72ED-6E4F-86FD-86B31A61C0F5}" type="presParOf" srcId="{61FB721F-75F1-C345-B645-2CD33ADD2C7B}" destId="{4EBBBE83-3EBC-BA43-A399-38D489E06E53}" srcOrd="0" destOrd="0" presId="urn:microsoft.com/office/officeart/2005/8/layout/orgChart1"/>
    <dgm:cxn modelId="{3079A561-9EDE-BE45-A56F-968E91AB9566}" type="presParOf" srcId="{61FB721F-75F1-C345-B645-2CD33ADD2C7B}" destId="{58360F71-92A6-6747-A7CB-4AD71283042E}" srcOrd="1" destOrd="0" presId="urn:microsoft.com/office/officeart/2005/8/layout/orgChart1"/>
    <dgm:cxn modelId="{DC07C42B-A559-E944-A5A8-7361402091B0}" type="presParOf" srcId="{DC80E6A7-9E20-D846-928C-C6F4B0ADA519}" destId="{D5B34F25-4F78-DF49-A3E2-1DE7CD464CE9}" srcOrd="1" destOrd="0" presId="urn:microsoft.com/office/officeart/2005/8/layout/orgChart1"/>
    <dgm:cxn modelId="{77564A98-7B05-8045-B8B5-5C1D691910C2}" type="presParOf" srcId="{D5B34F25-4F78-DF49-A3E2-1DE7CD464CE9}" destId="{7C038EDC-0733-A547-A2F3-1F36DD361350}" srcOrd="0" destOrd="0" presId="urn:microsoft.com/office/officeart/2005/8/layout/orgChart1"/>
    <dgm:cxn modelId="{9E21F026-9C32-5C45-AD2E-AF075B261035}" type="presParOf" srcId="{D5B34F25-4F78-DF49-A3E2-1DE7CD464CE9}" destId="{C8D9D9BF-9AF5-BD46-BBE6-B47A6AF0F668}" srcOrd="1" destOrd="0" presId="urn:microsoft.com/office/officeart/2005/8/layout/orgChart1"/>
    <dgm:cxn modelId="{18C28C30-06BD-5443-875E-FA17C85D900A}" type="presParOf" srcId="{C8D9D9BF-9AF5-BD46-BBE6-B47A6AF0F668}" destId="{93B2F195-DF6C-5844-BDF7-2291325F4D9A}" srcOrd="0" destOrd="0" presId="urn:microsoft.com/office/officeart/2005/8/layout/orgChart1"/>
    <dgm:cxn modelId="{80082225-A8AC-5147-ABC8-B3F2B9A2D493}" type="presParOf" srcId="{93B2F195-DF6C-5844-BDF7-2291325F4D9A}" destId="{8848FDB8-C289-DF45-B623-FB7491BF90EA}" srcOrd="0" destOrd="0" presId="urn:microsoft.com/office/officeart/2005/8/layout/orgChart1"/>
    <dgm:cxn modelId="{30896A30-4782-6847-8AF0-4F83BFE6CBBC}" type="presParOf" srcId="{93B2F195-DF6C-5844-BDF7-2291325F4D9A}" destId="{397AFBB5-5F7E-D344-B26E-C4287FB15EA9}" srcOrd="1" destOrd="0" presId="urn:microsoft.com/office/officeart/2005/8/layout/orgChart1"/>
    <dgm:cxn modelId="{E3AFE50E-7FF9-F943-B5EC-0A1910B27B04}" type="presParOf" srcId="{C8D9D9BF-9AF5-BD46-BBE6-B47A6AF0F668}" destId="{E3AA8160-ECDB-B540-8E52-CE65F98B511D}" srcOrd="1" destOrd="0" presId="urn:microsoft.com/office/officeart/2005/8/layout/orgChart1"/>
    <dgm:cxn modelId="{12CD9D2D-E4FB-8442-8A3E-8DFE90B0D39B}" type="presParOf" srcId="{C8D9D9BF-9AF5-BD46-BBE6-B47A6AF0F668}" destId="{D7839BBA-1A9F-BD46-8625-DA3225668926}" srcOrd="2" destOrd="0" presId="urn:microsoft.com/office/officeart/2005/8/layout/orgChart1"/>
    <dgm:cxn modelId="{3FA3FABC-6D2E-514C-8D82-E6A16FC65912}" type="presParOf" srcId="{D5B34F25-4F78-DF49-A3E2-1DE7CD464CE9}" destId="{B2380AD3-D09C-814E-8C65-C54A2EE19A24}" srcOrd="2" destOrd="0" presId="urn:microsoft.com/office/officeart/2005/8/layout/orgChart1"/>
    <dgm:cxn modelId="{20C3EA1F-6B52-2D44-A047-09370C1E91A0}" type="presParOf" srcId="{D5B34F25-4F78-DF49-A3E2-1DE7CD464CE9}" destId="{4D426444-DD95-E04F-B6F3-1656999ACEF3}" srcOrd="3" destOrd="0" presId="urn:microsoft.com/office/officeart/2005/8/layout/orgChart1"/>
    <dgm:cxn modelId="{FB94A790-6937-8B4A-A7E6-0151F8A371EB}" type="presParOf" srcId="{4D426444-DD95-E04F-B6F3-1656999ACEF3}" destId="{94D83789-5A89-DE4B-A799-1C2D82C33CF8}" srcOrd="0" destOrd="0" presId="urn:microsoft.com/office/officeart/2005/8/layout/orgChart1"/>
    <dgm:cxn modelId="{EE047450-C476-334F-AD8D-C3D36BE83569}" type="presParOf" srcId="{94D83789-5A89-DE4B-A799-1C2D82C33CF8}" destId="{510A9F46-BC4B-9E4C-8895-5FCC859B7195}" srcOrd="0" destOrd="0" presId="urn:microsoft.com/office/officeart/2005/8/layout/orgChart1"/>
    <dgm:cxn modelId="{E29F4A9E-6031-964E-BB75-412747C9F86A}" type="presParOf" srcId="{94D83789-5A89-DE4B-A799-1C2D82C33CF8}" destId="{50988116-EE00-3944-A112-0520EA069031}" srcOrd="1" destOrd="0" presId="urn:microsoft.com/office/officeart/2005/8/layout/orgChart1"/>
    <dgm:cxn modelId="{BF740F5F-1794-EB43-8BFF-02CA7A6B688B}" type="presParOf" srcId="{4D426444-DD95-E04F-B6F3-1656999ACEF3}" destId="{7A51D8DB-5300-8042-96E3-61A64D9E4678}" srcOrd="1" destOrd="0" presId="urn:microsoft.com/office/officeart/2005/8/layout/orgChart1"/>
    <dgm:cxn modelId="{BA9CA8D3-3154-A14F-BA3C-7A86A57A0602}" type="presParOf" srcId="{4D426444-DD95-E04F-B6F3-1656999ACEF3}" destId="{C6A1D6F0-649A-CB40-A01D-05EA9ED189FC}" srcOrd="2" destOrd="0" presId="urn:microsoft.com/office/officeart/2005/8/layout/orgChart1"/>
    <dgm:cxn modelId="{1B90764A-0D63-3D4C-9ADF-C62359BB6962}" type="presParOf" srcId="{D5B34F25-4F78-DF49-A3E2-1DE7CD464CE9}" destId="{B6408797-0D57-2749-8B78-0207BE77E45F}" srcOrd="4" destOrd="0" presId="urn:microsoft.com/office/officeart/2005/8/layout/orgChart1"/>
    <dgm:cxn modelId="{7B106F32-992C-284C-8ECD-7D00528C4073}" type="presParOf" srcId="{D5B34F25-4F78-DF49-A3E2-1DE7CD464CE9}" destId="{2117811C-4483-0243-81E5-786626829825}" srcOrd="5" destOrd="0" presId="urn:microsoft.com/office/officeart/2005/8/layout/orgChart1"/>
    <dgm:cxn modelId="{62FB2D91-236C-F34F-A4E0-B0ED821737FA}" type="presParOf" srcId="{2117811C-4483-0243-81E5-786626829825}" destId="{3C9178E2-7EC0-AB49-9283-49161A9FDD4C}" srcOrd="0" destOrd="0" presId="urn:microsoft.com/office/officeart/2005/8/layout/orgChart1"/>
    <dgm:cxn modelId="{93F4B3A3-ADB7-DB43-8E89-A8E5F68DF964}" type="presParOf" srcId="{3C9178E2-7EC0-AB49-9283-49161A9FDD4C}" destId="{F6A93DA9-94DB-8041-B56A-EF0D6A1AC9BC}" srcOrd="0" destOrd="0" presId="urn:microsoft.com/office/officeart/2005/8/layout/orgChart1"/>
    <dgm:cxn modelId="{56711047-325E-C141-9DFC-A915490F7702}" type="presParOf" srcId="{3C9178E2-7EC0-AB49-9283-49161A9FDD4C}" destId="{F9054E3F-2630-7E45-984D-34CD82114255}" srcOrd="1" destOrd="0" presId="urn:microsoft.com/office/officeart/2005/8/layout/orgChart1"/>
    <dgm:cxn modelId="{67F4F709-E28E-494D-8F1C-CC3DEFBC1761}" type="presParOf" srcId="{2117811C-4483-0243-81E5-786626829825}" destId="{61A26C1E-2499-8F43-868A-82E8FA855F46}" srcOrd="1" destOrd="0" presId="urn:microsoft.com/office/officeart/2005/8/layout/orgChart1"/>
    <dgm:cxn modelId="{20A932A0-48B3-DA4C-A9CC-4FC3793CC1F6}" type="presParOf" srcId="{2117811C-4483-0243-81E5-786626829825}" destId="{6622504C-D93D-244D-AECE-2C2C1FECE8D2}" srcOrd="2" destOrd="0" presId="urn:microsoft.com/office/officeart/2005/8/layout/orgChart1"/>
    <dgm:cxn modelId="{1EBC9618-594E-BF4E-A2D6-31C6B0CCBF98}" type="presParOf" srcId="{DC80E6A7-9E20-D846-928C-C6F4B0ADA519}" destId="{4C3852A6-1497-AE43-A858-456E44457BBD}" srcOrd="2" destOrd="0" presId="urn:microsoft.com/office/officeart/2005/8/layout/orgChart1"/>
    <dgm:cxn modelId="{97A0F80B-40D0-494F-959A-E99E4AB9FDD6}" type="presParOf" srcId="{4C3852A6-1497-AE43-A858-456E44457BBD}" destId="{2339D529-2376-0942-B7B9-3453F5BCC5B7}" srcOrd="0" destOrd="0" presId="urn:microsoft.com/office/officeart/2005/8/layout/orgChart1"/>
    <dgm:cxn modelId="{E57BEFE8-11A8-3443-8C70-A7C25FF71DE1}" type="presParOf" srcId="{4C3852A6-1497-AE43-A858-456E44457BBD}" destId="{12DB5E3C-86EA-AF47-B9B7-33D44CFAB3FD}" srcOrd="1" destOrd="0" presId="urn:microsoft.com/office/officeart/2005/8/layout/orgChart1"/>
    <dgm:cxn modelId="{138AB4F2-7D71-1644-B1CA-8BFE69767D2D}" type="presParOf" srcId="{12DB5E3C-86EA-AF47-B9B7-33D44CFAB3FD}" destId="{81EB7173-8794-9043-B892-5EA6DD8DE5A9}" srcOrd="0" destOrd="0" presId="urn:microsoft.com/office/officeart/2005/8/layout/orgChart1"/>
    <dgm:cxn modelId="{F509794A-26BB-E54B-A78E-9DB9B44FC691}" type="presParOf" srcId="{81EB7173-8794-9043-B892-5EA6DD8DE5A9}" destId="{F2C2E8D0-0875-134E-981A-9CC938797590}" srcOrd="0" destOrd="0" presId="urn:microsoft.com/office/officeart/2005/8/layout/orgChart1"/>
    <dgm:cxn modelId="{20122662-F8F6-ED40-9272-A41D4635D435}" type="presParOf" srcId="{81EB7173-8794-9043-B892-5EA6DD8DE5A9}" destId="{F2428A03-E355-CD4E-BC67-AFC02BB77E92}" srcOrd="1" destOrd="0" presId="urn:microsoft.com/office/officeart/2005/8/layout/orgChart1"/>
    <dgm:cxn modelId="{13BA1E69-E088-AD4D-9D51-99128A322453}" type="presParOf" srcId="{12DB5E3C-86EA-AF47-B9B7-33D44CFAB3FD}" destId="{FD9F9529-DDFD-994D-B6FB-0D859EE29FBE}" srcOrd="1" destOrd="0" presId="urn:microsoft.com/office/officeart/2005/8/layout/orgChart1"/>
    <dgm:cxn modelId="{E1FE9467-1B1B-554E-8DE2-2CD02CCBBBC0}" type="presParOf" srcId="{12DB5E3C-86EA-AF47-B9B7-33D44CFAB3FD}" destId="{5EB7A408-C20B-014D-A1EA-6DD05F42A42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9D529-2376-0942-B7B9-3453F5BCC5B7}">
      <dsp:nvSpPr>
        <dsp:cNvPr id="0" name=""/>
        <dsp:cNvSpPr/>
      </dsp:nvSpPr>
      <dsp:spPr>
        <a:xfrm>
          <a:off x="4033256" y="1019327"/>
          <a:ext cx="213941" cy="937266"/>
        </a:xfrm>
        <a:custGeom>
          <a:avLst/>
          <a:gdLst/>
          <a:ahLst/>
          <a:cxnLst/>
          <a:rect l="0" t="0" r="0" b="0"/>
          <a:pathLst>
            <a:path>
              <a:moveTo>
                <a:pt x="213941" y="0"/>
              </a:moveTo>
              <a:lnTo>
                <a:pt x="213941" y="937266"/>
              </a:lnTo>
              <a:lnTo>
                <a:pt x="0" y="937266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408797-0D57-2749-8B78-0207BE77E45F}">
      <dsp:nvSpPr>
        <dsp:cNvPr id="0" name=""/>
        <dsp:cNvSpPr/>
      </dsp:nvSpPr>
      <dsp:spPr>
        <a:xfrm>
          <a:off x="4247198" y="1019327"/>
          <a:ext cx="2465417" cy="1874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591"/>
              </a:lnTo>
              <a:lnTo>
                <a:pt x="2465417" y="1660591"/>
              </a:lnTo>
              <a:lnTo>
                <a:pt x="2465417" y="1874532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80AD3-D09C-814E-8C65-C54A2EE19A24}">
      <dsp:nvSpPr>
        <dsp:cNvPr id="0" name=""/>
        <dsp:cNvSpPr/>
      </dsp:nvSpPr>
      <dsp:spPr>
        <a:xfrm>
          <a:off x="4201478" y="1019327"/>
          <a:ext cx="91440" cy="18745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4532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38EDC-0733-A547-A2F3-1F36DD361350}">
      <dsp:nvSpPr>
        <dsp:cNvPr id="0" name=""/>
        <dsp:cNvSpPr/>
      </dsp:nvSpPr>
      <dsp:spPr>
        <a:xfrm>
          <a:off x="1781780" y="1019327"/>
          <a:ext cx="2465417" cy="1874532"/>
        </a:xfrm>
        <a:custGeom>
          <a:avLst/>
          <a:gdLst/>
          <a:ahLst/>
          <a:cxnLst/>
          <a:rect l="0" t="0" r="0" b="0"/>
          <a:pathLst>
            <a:path>
              <a:moveTo>
                <a:pt x="2465417" y="0"/>
              </a:moveTo>
              <a:lnTo>
                <a:pt x="2465417" y="1660591"/>
              </a:lnTo>
              <a:lnTo>
                <a:pt x="0" y="1660591"/>
              </a:lnTo>
              <a:lnTo>
                <a:pt x="0" y="1874532"/>
              </a:lnTo>
            </a:path>
          </a:pathLst>
        </a:custGeom>
        <a:noFill/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BBE83-3EBC-BA43-A399-38D489E06E53}">
      <dsp:nvSpPr>
        <dsp:cNvPr id="0" name=""/>
        <dsp:cNvSpPr/>
      </dsp:nvSpPr>
      <dsp:spPr>
        <a:xfrm>
          <a:off x="3228430" y="560"/>
          <a:ext cx="2037535" cy="1018767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i="1" kern="1200" noProof="0" dirty="0">
            <a:latin typeface="GT Walsheim Regular" pitchFamily="2" charset="77"/>
          </a:endParaRPr>
        </a:p>
      </dsp:txBody>
      <dsp:txXfrm>
        <a:off x="3228430" y="560"/>
        <a:ext cx="2037535" cy="1018767"/>
      </dsp:txXfrm>
    </dsp:sp>
    <dsp:sp modelId="{8848FDB8-C289-DF45-B623-FB7491BF90EA}">
      <dsp:nvSpPr>
        <dsp:cNvPr id="0" name=""/>
        <dsp:cNvSpPr/>
      </dsp:nvSpPr>
      <dsp:spPr>
        <a:xfrm>
          <a:off x="763012" y="2893860"/>
          <a:ext cx="2037535" cy="1018767"/>
        </a:xfrm>
        <a:prstGeom prst="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i="1" kern="1200" noProof="0" dirty="0">
            <a:latin typeface="GT Walsheim Regular" pitchFamily="2" charset="77"/>
          </a:endParaRPr>
        </a:p>
      </dsp:txBody>
      <dsp:txXfrm>
        <a:off x="763012" y="2893860"/>
        <a:ext cx="2037535" cy="1018767"/>
      </dsp:txXfrm>
    </dsp:sp>
    <dsp:sp modelId="{510A9F46-BC4B-9E4C-8895-5FCC859B7195}">
      <dsp:nvSpPr>
        <dsp:cNvPr id="0" name=""/>
        <dsp:cNvSpPr/>
      </dsp:nvSpPr>
      <dsp:spPr>
        <a:xfrm>
          <a:off x="3228430" y="2893860"/>
          <a:ext cx="2037535" cy="1018767"/>
        </a:xfrm>
        <a:prstGeom prst="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i="1" kern="1200" noProof="0" dirty="0">
            <a:latin typeface="GT Walsheim Regular" pitchFamily="2" charset="77"/>
          </a:endParaRPr>
        </a:p>
      </dsp:txBody>
      <dsp:txXfrm>
        <a:off x="3228430" y="2893860"/>
        <a:ext cx="2037535" cy="1018767"/>
      </dsp:txXfrm>
    </dsp:sp>
    <dsp:sp modelId="{F6A93DA9-94DB-8041-B56A-EF0D6A1AC9BC}">
      <dsp:nvSpPr>
        <dsp:cNvPr id="0" name=""/>
        <dsp:cNvSpPr/>
      </dsp:nvSpPr>
      <dsp:spPr>
        <a:xfrm>
          <a:off x="5693847" y="2893860"/>
          <a:ext cx="2037535" cy="1018767"/>
        </a:xfrm>
        <a:prstGeom prst="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i="1" kern="1200" noProof="0" dirty="0">
            <a:latin typeface="GT Walsheim Regular" pitchFamily="2" charset="77"/>
          </a:endParaRPr>
        </a:p>
      </dsp:txBody>
      <dsp:txXfrm>
        <a:off x="5693847" y="2893860"/>
        <a:ext cx="2037535" cy="1018767"/>
      </dsp:txXfrm>
    </dsp:sp>
    <dsp:sp modelId="{F2C2E8D0-0875-134E-981A-9CC938797590}">
      <dsp:nvSpPr>
        <dsp:cNvPr id="0" name=""/>
        <dsp:cNvSpPr/>
      </dsp:nvSpPr>
      <dsp:spPr>
        <a:xfrm>
          <a:off x="1995721" y="1447210"/>
          <a:ext cx="2037535" cy="1018767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i="1" kern="1200" noProof="0" dirty="0">
            <a:latin typeface="GT Walsheim Regular" pitchFamily="2" charset="77"/>
          </a:endParaRPr>
        </a:p>
      </dsp:txBody>
      <dsp:txXfrm>
        <a:off x="1995721" y="1447210"/>
        <a:ext cx="2037535" cy="1018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455" y="3429000"/>
            <a:ext cx="8560955" cy="2843089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605B00-3479-782B-85A3-5F6B795BB2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455" y="599440"/>
            <a:ext cx="254258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9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35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636548"/>
            <a:ext cx="4918075" cy="35746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11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79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lis ir 3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6192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30220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963267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14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4630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8658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947645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1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9177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372060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9177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785922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581202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785922" y="4372060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581202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20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469573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26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346743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10344461" cy="39560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680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ktū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114731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156460"/>
            <a:ext cx="10344461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21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578755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156460"/>
            <a:ext cx="1034446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7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946098" y="3428999"/>
            <a:ext cx="5396345" cy="2801319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A58E4C-33BF-B861-D122-AC8767E331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455" y="599440"/>
            <a:ext cx="254258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ų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47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šraus turinio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7228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849598" y="4279271"/>
            <a:ext cx="5394325" cy="20339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589794-7D91-0A78-197A-99453C61B4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455" y="599440"/>
            <a:ext cx="2542584" cy="1080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CFD7149-558D-F2B4-3FCC-4D1032993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7578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60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552" y="3591454"/>
            <a:ext cx="6743548" cy="2772182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28237C-3265-6B04-35AF-C8AA3324942F}"/>
              </a:ext>
            </a:extLst>
          </p:cNvPr>
          <p:cNvGrpSpPr/>
          <p:nvPr userDrawn="1"/>
        </p:nvGrpSpPr>
        <p:grpSpPr>
          <a:xfrm>
            <a:off x="8546228" y="348938"/>
            <a:ext cx="3172412" cy="6175431"/>
            <a:chOff x="799920" y="1493279"/>
            <a:chExt cx="2728800" cy="5311892"/>
          </a:xfrm>
        </p:grpSpPr>
        <p:pic>
          <p:nvPicPr>
            <p:cNvPr id="4" name="Picture 10">
              <a:extLst>
                <a:ext uri="{FF2B5EF4-FFF2-40B4-BE49-F238E27FC236}">
                  <a16:creationId xmlns:a16="http://schemas.microsoft.com/office/drawing/2014/main" id="{82557619-2C2A-C581-0ABA-27049DD842AA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2537450" y="1927260"/>
              <a:ext cx="120600" cy="120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" name="Picture 11">
              <a:extLst>
                <a:ext uri="{FF2B5EF4-FFF2-40B4-BE49-F238E27FC236}">
                  <a16:creationId xmlns:a16="http://schemas.microsoft.com/office/drawing/2014/main" id="{51E2A613-750F-C14F-35CB-325537DD8836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1640908" y="3445811"/>
              <a:ext cx="181800" cy="181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" name="Picture 12">
              <a:extLst>
                <a:ext uri="{FF2B5EF4-FFF2-40B4-BE49-F238E27FC236}">
                  <a16:creationId xmlns:a16="http://schemas.microsoft.com/office/drawing/2014/main" id="{DEDBD85B-F111-CE30-DF7D-57B35136CA9C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2946240" y="2792880"/>
              <a:ext cx="246240" cy="246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" name="Picture 13">
              <a:extLst>
                <a:ext uri="{FF2B5EF4-FFF2-40B4-BE49-F238E27FC236}">
                  <a16:creationId xmlns:a16="http://schemas.microsoft.com/office/drawing/2014/main" id="{0A2CAE95-D64B-D1EE-4D08-42E1B932DDDA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3239596" y="2281228"/>
              <a:ext cx="120600" cy="120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" name="Picture 14">
              <a:extLst>
                <a:ext uri="{FF2B5EF4-FFF2-40B4-BE49-F238E27FC236}">
                  <a16:creationId xmlns:a16="http://schemas.microsoft.com/office/drawing/2014/main" id="{20E8F0E0-6D71-007B-0015-A7D799126BDE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3257076" y="1525498"/>
              <a:ext cx="181800" cy="181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" name="Picture 15">
              <a:extLst>
                <a:ext uri="{FF2B5EF4-FFF2-40B4-BE49-F238E27FC236}">
                  <a16:creationId xmlns:a16="http://schemas.microsoft.com/office/drawing/2014/main" id="{BD56830D-FDAF-A4BB-E957-787448434A66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 rot="10800000">
              <a:off x="799920" y="3863880"/>
              <a:ext cx="246240" cy="246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" name="Picture 16">
              <a:extLst>
                <a:ext uri="{FF2B5EF4-FFF2-40B4-BE49-F238E27FC236}">
                  <a16:creationId xmlns:a16="http://schemas.microsoft.com/office/drawing/2014/main" id="{21A55C7A-009D-1887-A818-FDAD989952E6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 rot="10800000">
              <a:off x="2737770" y="3567312"/>
              <a:ext cx="120600" cy="120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id="{62FE030D-22B9-9CC9-78F0-1DE7A30921EB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 rot="10800000">
              <a:off x="1564560" y="4545720"/>
              <a:ext cx="181800" cy="181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" name="Picture 18">
              <a:extLst>
                <a:ext uri="{FF2B5EF4-FFF2-40B4-BE49-F238E27FC236}">
                  <a16:creationId xmlns:a16="http://schemas.microsoft.com/office/drawing/2014/main" id="{9C63E144-B17B-6EF7-6D46-4EFF430A58FE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2597750" y="5009759"/>
              <a:ext cx="246240" cy="246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" name="Picture 19">
              <a:extLst>
                <a:ext uri="{FF2B5EF4-FFF2-40B4-BE49-F238E27FC236}">
                  <a16:creationId xmlns:a16="http://schemas.microsoft.com/office/drawing/2014/main" id="{F5D97903-DF53-C108-BB1D-84FEC1D817C8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1684260" y="6684571"/>
              <a:ext cx="120600" cy="120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" name="Picture 20">
              <a:extLst>
                <a:ext uri="{FF2B5EF4-FFF2-40B4-BE49-F238E27FC236}">
                  <a16:creationId xmlns:a16="http://schemas.microsoft.com/office/drawing/2014/main" id="{834B8F8A-EB38-6FF2-6A41-A67E0F33AACB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2300400" y="2734199"/>
              <a:ext cx="181800" cy="181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" name="Picture 21">
              <a:extLst>
                <a:ext uri="{FF2B5EF4-FFF2-40B4-BE49-F238E27FC236}">
                  <a16:creationId xmlns:a16="http://schemas.microsoft.com/office/drawing/2014/main" id="{CB35587F-1D87-4618-4A6B-1D8C55B95A89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984960" y="5132880"/>
              <a:ext cx="181800" cy="181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" name="Picture 22">
              <a:extLst>
                <a:ext uri="{FF2B5EF4-FFF2-40B4-BE49-F238E27FC236}">
                  <a16:creationId xmlns:a16="http://schemas.microsoft.com/office/drawing/2014/main" id="{1FBD5ABB-D088-9B20-60C7-7023308E978E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 rot="10800000">
              <a:off x="945000" y="2800440"/>
              <a:ext cx="120600" cy="120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" name="Picture 23">
              <a:extLst>
                <a:ext uri="{FF2B5EF4-FFF2-40B4-BE49-F238E27FC236}">
                  <a16:creationId xmlns:a16="http://schemas.microsoft.com/office/drawing/2014/main" id="{DA57D39A-437C-A4E1-F1D1-97524CD4816B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 rot="10800000">
              <a:off x="1442160" y="5952240"/>
              <a:ext cx="120600" cy="120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" name="Picture 24">
              <a:extLst>
                <a:ext uri="{FF2B5EF4-FFF2-40B4-BE49-F238E27FC236}">
                  <a16:creationId xmlns:a16="http://schemas.microsoft.com/office/drawing/2014/main" id="{9831B38B-E5C2-58D5-0732-AF7CFF314966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2240099" y="4282380"/>
              <a:ext cx="120600" cy="120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" name="Picture 25">
              <a:extLst>
                <a:ext uri="{FF2B5EF4-FFF2-40B4-BE49-F238E27FC236}">
                  <a16:creationId xmlns:a16="http://schemas.microsoft.com/office/drawing/2014/main" id="{E1F70997-B35C-F461-B567-DD70B38513E3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1695240" y="1493279"/>
              <a:ext cx="246240" cy="246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" name="Picture 26">
              <a:extLst>
                <a:ext uri="{FF2B5EF4-FFF2-40B4-BE49-F238E27FC236}">
                  <a16:creationId xmlns:a16="http://schemas.microsoft.com/office/drawing/2014/main" id="{03DDA13C-5EC3-F8F6-431D-7528F4867D2F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 rot="10800000">
              <a:off x="2300400" y="6219720"/>
              <a:ext cx="120600" cy="120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" name="Picture 27">
              <a:extLst>
                <a:ext uri="{FF2B5EF4-FFF2-40B4-BE49-F238E27FC236}">
                  <a16:creationId xmlns:a16="http://schemas.microsoft.com/office/drawing/2014/main" id="{61A9537F-E8F6-8CB4-786E-F12089EE365B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3223800" y="5468399"/>
              <a:ext cx="246240" cy="246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" name="Picture 28">
              <a:extLst>
                <a:ext uri="{FF2B5EF4-FFF2-40B4-BE49-F238E27FC236}">
                  <a16:creationId xmlns:a16="http://schemas.microsoft.com/office/drawing/2014/main" id="{C4668C12-1CAD-2447-A6D4-87751240E024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 rot="10800000">
              <a:off x="830160" y="1864440"/>
              <a:ext cx="246240" cy="246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" name="Picture 29">
              <a:extLst>
                <a:ext uri="{FF2B5EF4-FFF2-40B4-BE49-F238E27FC236}">
                  <a16:creationId xmlns:a16="http://schemas.microsoft.com/office/drawing/2014/main" id="{43AE794B-DEAF-48DB-E829-C1D79D0570B3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2012040" y="5591520"/>
              <a:ext cx="181800" cy="181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6" name="Picture 30">
              <a:extLst>
                <a:ext uri="{FF2B5EF4-FFF2-40B4-BE49-F238E27FC236}">
                  <a16:creationId xmlns:a16="http://schemas.microsoft.com/office/drawing/2014/main" id="{C0B7F3CB-933F-C894-2B56-0957FE12EBD6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1759680" y="2286360"/>
              <a:ext cx="181800" cy="181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7" name="Picture 31">
              <a:extLst>
                <a:ext uri="{FF2B5EF4-FFF2-40B4-BE49-F238E27FC236}">
                  <a16:creationId xmlns:a16="http://schemas.microsoft.com/office/drawing/2014/main" id="{CD2DC39A-2B0C-7EFC-ADBC-8A978E20F4A0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 rot="10800000">
              <a:off x="3192479" y="4282380"/>
              <a:ext cx="120600" cy="120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" name="Picture 32">
              <a:extLst>
                <a:ext uri="{FF2B5EF4-FFF2-40B4-BE49-F238E27FC236}">
                  <a16:creationId xmlns:a16="http://schemas.microsoft.com/office/drawing/2014/main" id="{E814E368-382E-674F-E54B-2F3F845983E5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973800" y="6375960"/>
              <a:ext cx="181800" cy="181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35BD8E40-5244-F3E1-7E40-E4E2E82F7477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 rot="10800000">
              <a:off x="3346920" y="6374520"/>
              <a:ext cx="181800" cy="18180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E8D04FD-E816-FE6B-D938-7BBEE6628A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5551" y="1012557"/>
            <a:ext cx="254258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46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946098" y="3429000"/>
            <a:ext cx="5396345" cy="2677331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9CEDFB-C1CF-0219-2207-32FF0A325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5551" y="1012557"/>
            <a:ext cx="254258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47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428999"/>
            <a:ext cx="5396345" cy="3096407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9A9DC4-ED5F-F685-C4F3-6343FAA5BD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58528" y="586111"/>
            <a:ext cx="254258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58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29260" y="1858763"/>
            <a:ext cx="5483860" cy="833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729895" y="2993496"/>
            <a:ext cx="5483225" cy="334551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88184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33499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1" y="1392063"/>
            <a:ext cx="7028684" cy="1216922"/>
          </a:xfrm>
        </p:spPr>
        <p:txBody>
          <a:bodyPr anchor="b"/>
          <a:lstStyle>
            <a:lvl1pPr>
              <a:lnSpc>
                <a:spcPct val="100000"/>
              </a:lnSpc>
              <a:defRPr/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7028684" cy="31788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0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458528" y="3429000"/>
            <a:ext cx="4722993" cy="3096407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B950A0-08A1-78D1-F01B-3893BA7CC4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58528" y="599440"/>
            <a:ext cx="254258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6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640458"/>
            <a:ext cx="5031696" cy="3657600"/>
          </a:xfrm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F20BB7-056E-A9CA-5E6A-7036E52E3D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7853" y="5780418"/>
            <a:ext cx="1313668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18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943144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7200" b="1">
                <a:solidFill>
                  <a:schemeClr val="tx1"/>
                </a:solidFill>
                <a:latin typeface="GT Walsheim Regular Oblique" charset="0"/>
                <a:ea typeface="GT Walsheim Regular Oblique" charset="0"/>
                <a:cs typeface="GT Walsheim Regular Oblique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6DBD8-7BA2-A96F-3421-C8CC0F284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0458"/>
            <a:ext cx="5031696" cy="3657600"/>
          </a:xfrm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408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60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5050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636548"/>
            <a:ext cx="4918075" cy="35746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3053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59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lis ir 3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6192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30220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963267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14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4630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8658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947645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07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9177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9177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67706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67706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9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51769" y="1889760"/>
            <a:ext cx="5483860" cy="833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652404" y="3024493"/>
            <a:ext cx="5483225" cy="334551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67221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10515599" cy="39406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260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ktū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360391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156460"/>
            <a:ext cx="10515599" cy="394069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51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360391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156460"/>
            <a:ext cx="10515598" cy="394069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536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5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ų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582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šraus turinio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8579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85551" y="4279271"/>
            <a:ext cx="5394325" cy="203390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85551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endParaRPr lang="en-US" dirty="0"/>
          </a:p>
        </p:txBody>
      </p:sp>
      <p:pic>
        <p:nvPicPr>
          <p:cNvPr id="3" name="Picture 14">
            <a:extLst>
              <a:ext uri="{FF2B5EF4-FFF2-40B4-BE49-F238E27FC236}">
                <a16:creationId xmlns:a16="http://schemas.microsoft.com/office/drawing/2014/main" id="{0869B462-B34C-3425-A24D-6A7C23AA96F2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6613625" y="2220437"/>
            <a:ext cx="5040865" cy="4674094"/>
          </a:xfrm>
          <a:prstGeom prst="rect">
            <a:avLst/>
          </a:prstGeom>
          <a:ln w="0"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2B1135-E269-ABC7-BB6C-FBF77BB240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5551" y="1012557"/>
            <a:ext cx="254258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0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12306"/>
            <a:ext cx="9053945" cy="11268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820691"/>
            <a:ext cx="9053945" cy="328916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9119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7" y="3223647"/>
            <a:ext cx="7044205" cy="286470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633597"/>
            <a:ext cx="6850775" cy="36576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1E5C89-44C0-E1C7-7F5D-EBB85E3393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7262" y="5761368"/>
            <a:ext cx="1334259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3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943144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7200" b="1">
                <a:solidFill>
                  <a:schemeClr val="tx1"/>
                </a:solidFill>
                <a:latin typeface="GT Walsheim Regular Oblique" charset="0"/>
                <a:ea typeface="GT Walsheim Regular Oblique" charset="0"/>
                <a:cs typeface="GT Walsheim Regular Oblique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05869" y="1003148"/>
            <a:ext cx="6850776" cy="36576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806129-7447-6487-0FC4-4F644962EC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7262" y="641902"/>
            <a:ext cx="1334259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Pavadinimas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8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image" Target="../media/image3.emf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12837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 Regular Oblique" charset="0"/>
                <a:ea typeface="GT Walsheim Regular Oblique" charset="0"/>
                <a:cs typeface="GT Walsheim Regular Oblique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DE13F2-99B5-DC68-8BA7-5667F1755259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9867853" y="641902"/>
            <a:ext cx="1313668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2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6" r:id="rId2"/>
    <p:sldLayoutId id="2147483678" r:id="rId3"/>
    <p:sldLayoutId id="2147483683" r:id="rId4"/>
    <p:sldLayoutId id="2147483709" r:id="rId5"/>
    <p:sldLayoutId id="2147483654" r:id="rId6"/>
    <p:sldLayoutId id="2147483655" r:id="rId7"/>
    <p:sldLayoutId id="2147483680" r:id="rId8"/>
    <p:sldLayoutId id="2147483677" r:id="rId9"/>
    <p:sldLayoutId id="2147483656" r:id="rId10"/>
    <p:sldLayoutId id="2147483658" r:id="rId11"/>
    <p:sldLayoutId id="2147483684" r:id="rId12"/>
    <p:sldLayoutId id="2147483679" r:id="rId13"/>
    <p:sldLayoutId id="2147483685" r:id="rId14"/>
    <p:sldLayoutId id="2147483686" r:id="rId15"/>
    <p:sldLayoutId id="2147483730" r:id="rId16"/>
    <p:sldLayoutId id="2147483731" r:id="rId17"/>
    <p:sldLayoutId id="2147483734" r:id="rId18"/>
    <p:sldLayoutId id="2147483735" r:id="rId19"/>
    <p:sldLayoutId id="2147483659" r:id="rId20"/>
    <p:sldLayoutId id="2147483687" r:id="rId21"/>
    <p:sldLayoutId id="2147483688" r:id="rId22"/>
    <p:sldLayoutId id="2147483682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GT Walsheim Bold" pitchFamily="2" charset="77"/>
          <a:ea typeface="GT Walsheim Bold" pitchFamily="2" charset="77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600" b="0" i="1" kern="1200">
          <a:solidFill>
            <a:schemeClr val="accent3"/>
          </a:solidFill>
          <a:latin typeface="GT Walsheim Regular" pitchFamily="2" charset="77"/>
          <a:ea typeface="GT Walsheim Regular" pitchFamily="2" charset="77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 Regular Oblique" charset="0"/>
          <a:ea typeface="GT Walsheim Regular Oblique" charset="0"/>
          <a:cs typeface="GT Walsheim Regular Oblique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 Regular Oblique" charset="0"/>
          <a:ea typeface="GT Walsheim Regular Oblique" charset="0"/>
          <a:cs typeface="GT Walsheim Regular Oblique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 Regular Oblique" charset="0"/>
          <a:ea typeface="GT Walsheim Regular Oblique" charset="0"/>
          <a:cs typeface="GT Walsheim Regular Oblique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 Regular Oblique" charset="0"/>
          <a:ea typeface="GT Walsheim Regular Oblique" charset="0"/>
          <a:cs typeface="GT Walsheim Regular Obliq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" userDrawn="1">
          <p15:clr>
            <a:srgbClr val="F26B43"/>
          </p15:clr>
        </p15:guide>
        <p15:guide id="2" userDrawn="1">
          <p15:clr>
            <a:srgbClr val="F26B43"/>
          </p15:clr>
        </p15:guide>
        <p15:guide id="3" pos="5768" userDrawn="1">
          <p15:clr>
            <a:srgbClr val="F26B43"/>
          </p15:clr>
        </p15:guide>
        <p15:guide id="4" pos="1912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7680" userDrawn="1">
          <p15:clr>
            <a:srgbClr val="F26B43"/>
          </p15:clr>
        </p15:guide>
        <p15:guide id="7" orient="horz" pos="1434" userDrawn="1">
          <p15:clr>
            <a:srgbClr val="F26B43"/>
          </p15:clr>
        </p15:guide>
        <p15:guide id="8" orient="horz" pos="2886" userDrawn="1">
          <p15:clr>
            <a:srgbClr val="F26B43"/>
          </p15:clr>
        </p15:guide>
        <p15:guide id="9" orient="horz" pos="43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36039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360391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 Regular Oblique" charset="0"/>
                <a:ea typeface="GT Walsheim Regular Oblique" charset="0"/>
                <a:cs typeface="GT Walsheim Regular Oblique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A989B5-1246-7335-815E-12E4A8ABFC65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9867853" y="627642"/>
            <a:ext cx="1313668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81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32" r:id="rId16"/>
    <p:sldLayoutId id="2147483733" r:id="rId17"/>
    <p:sldLayoutId id="2147483736" r:id="rId18"/>
    <p:sldLayoutId id="2147483737" r:id="rId19"/>
    <p:sldLayoutId id="2147483726" r:id="rId20"/>
    <p:sldLayoutId id="2147483727" r:id="rId21"/>
    <p:sldLayoutId id="2147483728" r:id="rId22"/>
    <p:sldLayoutId id="214748372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GT Walsheim Bold" pitchFamily="2" charset="77"/>
          <a:ea typeface="GT Walsheim Bold" pitchFamily="2" charset="77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600" b="0" i="1" kern="1200">
          <a:solidFill>
            <a:schemeClr val="tx1"/>
          </a:solidFill>
          <a:latin typeface="GT Walsheim Regular" pitchFamily="2" charset="77"/>
          <a:ea typeface="GT Walsheim Regular" pitchFamily="2" charset="77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 Regular Oblique" charset="0"/>
          <a:ea typeface="GT Walsheim Regular Oblique" charset="0"/>
          <a:cs typeface="GT Walsheim Regular Oblique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 Regular Oblique" charset="0"/>
          <a:ea typeface="GT Walsheim Regular Oblique" charset="0"/>
          <a:cs typeface="GT Walsheim Regular Oblique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 Regular Oblique" charset="0"/>
          <a:ea typeface="GT Walsheim Regular Oblique" charset="0"/>
          <a:cs typeface="GT Walsheim Regular Oblique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 Regular Oblique" charset="0"/>
          <a:ea typeface="GT Walsheim Regular Oblique" charset="0"/>
          <a:cs typeface="GT Walsheim Regular Obliq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">
          <p15:clr>
            <a:srgbClr val="F26B43"/>
          </p15:clr>
        </p15:guide>
        <p15:guide id="2">
          <p15:clr>
            <a:srgbClr val="F26B43"/>
          </p15:clr>
        </p15:guide>
        <p15:guide id="3" pos="5768">
          <p15:clr>
            <a:srgbClr val="F26B43"/>
          </p15:clr>
        </p15:guide>
        <p15:guide id="4" pos="1912">
          <p15:clr>
            <a:srgbClr val="F26B43"/>
          </p15:clr>
        </p15:guide>
        <p15:guide id="5" pos="3840">
          <p15:clr>
            <a:srgbClr val="F26B43"/>
          </p15:clr>
        </p15:guide>
        <p15:guide id="6" pos="7680">
          <p15:clr>
            <a:srgbClr val="F26B43"/>
          </p15:clr>
        </p15:guide>
        <p15:guide id="7" orient="horz" pos="1434">
          <p15:clr>
            <a:srgbClr val="F26B43"/>
          </p15:clr>
        </p15:guide>
        <p15:guide id="8" orient="horz" pos="2886">
          <p15:clr>
            <a:srgbClr val="F26B43"/>
          </p15:clr>
        </p15:guide>
        <p15:guide id="9" orient="horz" pos="431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552" y="3591454"/>
            <a:ext cx="6743548" cy="2576264"/>
          </a:xfrm>
        </p:spPr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Teksas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572499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863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64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716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77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925961"/>
              </p:ext>
            </p:extLst>
          </p:nvPr>
        </p:nvGraphicFramePr>
        <p:xfrm>
          <a:off x="838511" y="2156460"/>
          <a:ext cx="5010150" cy="395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672967"/>
              </p:ext>
            </p:extLst>
          </p:nvPr>
        </p:nvGraphicFramePr>
        <p:xfrm>
          <a:off x="6172511" y="2156460"/>
          <a:ext cx="5010150" cy="395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13707" y="3780859"/>
            <a:ext cx="1219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T Walsheim Bold" pitchFamily="2" charset="77"/>
                <a:ea typeface="Arial" charset="0"/>
                <a:cs typeface="Arial" charset="0"/>
              </a:rPr>
              <a:t>55%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02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617023"/>
              </p:ext>
            </p:extLst>
          </p:nvPr>
        </p:nvGraphicFramePr>
        <p:xfrm>
          <a:off x="838200" y="2041350"/>
          <a:ext cx="5010150" cy="407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89258"/>
              </p:ext>
            </p:extLst>
          </p:nvPr>
        </p:nvGraphicFramePr>
        <p:xfrm>
          <a:off x="6172200" y="2041350"/>
          <a:ext cx="5010150" cy="407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14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6143652"/>
            <a:ext cx="849376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har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7247571"/>
              </p:ext>
            </p:extLst>
          </p:nvPr>
        </p:nvGraphicFramePr>
        <p:xfrm>
          <a:off x="838200" y="1824221"/>
          <a:ext cx="9561513" cy="40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0304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SmartAr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0430698"/>
              </p:ext>
            </p:extLst>
          </p:nvPr>
        </p:nvGraphicFramePr>
        <p:xfrm>
          <a:off x="1177926" y="2155825"/>
          <a:ext cx="8494396" cy="391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0026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78909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4170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 err="1"/>
              <a:t>Tekstas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026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76568" y="1748524"/>
            <a:ext cx="7044205" cy="1216922"/>
          </a:xfrm>
        </p:spPr>
        <p:txBody>
          <a:bodyPr anchor="b"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69023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0323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45A2A2C0-8F6A-CEA8-7ADF-F2EC756D5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0458"/>
            <a:ext cx="7396685" cy="3657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588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7200" dirty="0"/>
              <a:t>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0458"/>
            <a:ext cx="6277569" cy="3657600"/>
          </a:xfrm>
        </p:spPr>
        <p:txBody>
          <a:bodyPr>
            <a:normAutofit/>
          </a:bodyPr>
          <a:lstStyle/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99142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640458"/>
            <a:ext cx="7396685" cy="3657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71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3741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12247</TotalTime>
  <Words>15</Words>
  <Application>Microsoft Macintosh PowerPoint</Application>
  <PresentationFormat>Widescreen</PresentationFormat>
  <Paragraphs>10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GT Walsheim Bold</vt:lpstr>
      <vt:lpstr>GT Walsheim Regular</vt:lpstr>
      <vt:lpstr>GT Walsheim Regular Oblique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Vilniaus universitetas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Rokas Aleliūnas</dc:creator>
  <cp:lastModifiedBy>Kamile U</cp:lastModifiedBy>
  <cp:revision>134</cp:revision>
  <dcterms:created xsi:type="dcterms:W3CDTF">2017-06-28T06:49:28Z</dcterms:created>
  <dcterms:modified xsi:type="dcterms:W3CDTF">2023-07-16T12:36:17Z</dcterms:modified>
</cp:coreProperties>
</file>