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0537"/>
    <a:srgbClr val="D9B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73"/>
    <p:restoredTop sz="94646"/>
  </p:normalViewPr>
  <p:slideViewPr>
    <p:cSldViewPr snapToGrid="0" snapToObjects="1">
      <p:cViewPr>
        <p:scale>
          <a:sx n="125" d="100"/>
          <a:sy n="125" d="100"/>
        </p:scale>
        <p:origin x="90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0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62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2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9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4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0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6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6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3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2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75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6F22D-A470-9345-AC37-BCE06C30A115}" type="datetimeFigureOut">
              <a:rPr lang="en-US" smtClean="0"/>
              <a:t>2022-03-16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4FC0B-69B5-E144-B1FF-982D984E9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3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BF11F6-82F1-8649-9C1B-6994E0495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900" y="2425390"/>
            <a:ext cx="2870200" cy="17907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ADB02D-8967-7448-B91E-A9B16B95EF80}"/>
              </a:ext>
            </a:extLst>
          </p:cNvPr>
          <p:cNvSpPr txBox="1"/>
          <p:nvPr/>
        </p:nvSpPr>
        <p:spPr>
          <a:xfrm>
            <a:off x="3517900" y="3454901"/>
            <a:ext cx="2870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JONAS JONAITIS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16F1B50-00A2-7C46-ABF9-1343E829FC55}"/>
              </a:ext>
            </a:extLst>
          </p:cNvPr>
          <p:cNvSpPr txBox="1"/>
          <p:nvPr/>
        </p:nvSpPr>
        <p:spPr>
          <a:xfrm>
            <a:off x="3517900" y="3767378"/>
            <a:ext cx="2870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STUDIJŲ PROGRAMA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442" y="453184"/>
            <a:ext cx="91331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 </a:t>
            </a:r>
            <a:r>
              <a:rPr lang="en-US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Medicinos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fakulteto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student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kortel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ės paruošimo naudojimui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instrukcija</a:t>
            </a:r>
            <a:endParaRPr lang="lt-LT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Užpildykite kortelę asmenine informacija: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pirmoje, </a:t>
            </a:r>
            <a:r>
              <a:rPr lang="lt-LT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Vardas ir pavardė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eilutėje, ištrinkite tekstą </a:t>
            </a:r>
            <a:r>
              <a:rPr lang="lt-LT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JONAS JONAITIS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 vietoje įrašykite savo vardą bei pavardę;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antroje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Studijų </a:t>
            </a:r>
            <a:r>
              <a:rPr lang="lt-LT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eilutėje, ištrinkite tekstą </a:t>
            </a:r>
            <a:r>
              <a:rPr lang="lt-LT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STUDIJŲ PROGRAMA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 </a:t>
            </a:r>
            <a:r>
              <a:rPr lang="lt-L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vietoje įrašykite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jūsų studijuojamos programos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pavadinimą (pavyzdžiui, </a:t>
            </a:r>
            <a:r>
              <a:rPr lang="lt-LT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ODONTOLOGIJA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t-LT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Atsispausdinkite šį lapą (A4 formatas) bei išsikirpkite kortelę (kirpimo linija turi sutapti su pilku kontūru).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Tam, kad kortelė ilgiau išlaikytų reprezentacinį vaizdą, ją rekomenduojama nešioti įdėtą į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vardinių </a:t>
            </a:r>
            <a:r>
              <a:rPr lang="lt-LT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kortelių dėklą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kietu paviršiumi.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358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107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Vartotojas</cp:lastModifiedBy>
  <cp:revision>12</cp:revision>
  <cp:lastPrinted>2022-03-16T12:54:10Z</cp:lastPrinted>
  <dcterms:created xsi:type="dcterms:W3CDTF">2022-03-02T10:15:21Z</dcterms:created>
  <dcterms:modified xsi:type="dcterms:W3CDTF">2022-03-16T14:14:33Z</dcterms:modified>
</cp:coreProperties>
</file>